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sldIdLst>
    <p:sldId id="285" r:id="rId5"/>
    <p:sldId id="267" r:id="rId6"/>
    <p:sldId id="259" r:id="rId7"/>
    <p:sldId id="260" r:id="rId8"/>
    <p:sldId id="261" r:id="rId9"/>
    <p:sldId id="262" r:id="rId10"/>
    <p:sldId id="268" r:id="rId11"/>
  </p:sldIdLst>
  <p:sldSz cx="6858000" cy="9906000" type="A4"/>
  <p:notesSz cx="6858000" cy="9144000"/>
  <p:embeddedFontLst>
    <p:embeddedFont>
      <p:font typeface="Calibri" panose="020F0502020204030204" pitchFamily="34" charset="0"/>
      <p:regular r:id="rId12"/>
      <p:bold r:id="rId13"/>
      <p:italic r:id="rId14"/>
      <p:boldItalic r:id="rId15"/>
    </p:embeddedFont>
    <p:embeddedFont>
      <p:font typeface="Calibri Light" panose="020F0302020204030204" pitchFamily="34" charset="0"/>
      <p:regular r:id="rId16"/>
      <p:italic r:id="rId17"/>
    </p:embeddedFont>
    <p:embeddedFont>
      <p:font typeface="Comic Sans MS" panose="030F0702030302020204" pitchFamily="66" charset="0"/>
      <p:regular r:id="rId18"/>
      <p:bold r:id="rId19"/>
      <p:italic r:id="rId20"/>
      <p:boldItalic r:id="rId21"/>
    </p:embeddedFont>
    <p:embeddedFont>
      <p:font typeface="Kristen ITC" panose="03050502040202030202" pitchFamily="66" charset="0"/>
      <p:regular r:id="rId22"/>
    </p:embeddedFont>
    <p:embeddedFont>
      <p:font typeface="Pangolin" panose="00000500000000000000" pitchFamily="2" charset="0"/>
      <p:regular r:id="rId23"/>
    </p:embeddedFont>
    <p:embeddedFont>
      <p:font typeface="Segoe Script" panose="030B0504020000000003" pitchFamily="66" charset="0"/>
      <p:regular r:id="rId24"/>
      <p:bold r:id="rId25"/>
    </p:embeddedFont>
    <p:embeddedFont>
      <p:font typeface="Segoe UI" panose="020B0502040204020203" pitchFamily="34" charset="0"/>
      <p:regular r:id="rId26"/>
      <p:bold r:id="rId27"/>
      <p:italic r:id="rId28"/>
      <p:boldItalic r:id="rId29"/>
    </p:embeddedFont>
    <p:embeddedFont>
      <p:font typeface="Source Sans Pro" panose="020B0503030403020204" pitchFamily="34" charset="0"/>
      <p:regular r:id="rId30"/>
      <p:bold r:id="rId31"/>
      <p:italic r:id="rId32"/>
      <p:boldItalic r:id="rId3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0" userDrawn="1">
          <p15:clr>
            <a:srgbClr val="A4A3A4"/>
          </p15:clr>
        </p15:guide>
        <p15:guide id="2" pos="142" userDrawn="1">
          <p15:clr>
            <a:srgbClr val="A4A3A4"/>
          </p15:clr>
        </p15:guide>
        <p15:guide id="3" pos="4178" userDrawn="1">
          <p15:clr>
            <a:srgbClr val="A4A3A4"/>
          </p15:clr>
        </p15:guide>
        <p15:guide id="4" orient="horz" pos="6091" userDrawn="1">
          <p15:clr>
            <a:srgbClr val="A4A3A4"/>
          </p15:clr>
        </p15:guide>
        <p15:guide id="5" orient="horz" pos="2190" userDrawn="1">
          <p15:clr>
            <a:srgbClr val="A4A3A4"/>
          </p15:clr>
        </p15:guide>
        <p15:guide id="6" orient="horz" pos="2281" userDrawn="1">
          <p15:clr>
            <a:srgbClr val="A4A3A4"/>
          </p15:clr>
        </p15:guide>
        <p15:guide id="7" orient="horz" pos="4141" userDrawn="1">
          <p15:clr>
            <a:srgbClr val="A4A3A4"/>
          </p15:clr>
        </p15:guide>
        <p15:guide id="8" orient="horz" pos="4231" userDrawn="1">
          <p15:clr>
            <a:srgbClr val="A4A3A4"/>
          </p15:clr>
        </p15:guide>
        <p15:guide id="9" pos="1434" userDrawn="1">
          <p15:clr>
            <a:srgbClr val="A4A3A4"/>
          </p15:clr>
        </p15:guide>
        <p15:guide id="10" pos="1502" userDrawn="1">
          <p15:clr>
            <a:srgbClr val="A4A3A4"/>
          </p15:clr>
        </p15:guide>
        <p15:guide id="11" pos="2886" userDrawn="1">
          <p15:clr>
            <a:srgbClr val="A4A3A4"/>
          </p15:clr>
        </p15:guide>
        <p15:guide id="13" pos="281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AE21066-5CBC-E5A7-BE16-7ECA22EAB431}" name="Boucher Magdalena" initials="BM" userId="S::mboucher@fhstp.ac.at::3b3beade-24cc-4d73-b82b-c0fcc41b489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6374" autoAdjust="0"/>
  </p:normalViewPr>
  <p:slideViewPr>
    <p:cSldViewPr snapToGrid="0">
      <p:cViewPr varScale="1">
        <p:scale>
          <a:sx n="55" d="100"/>
          <a:sy n="55" d="100"/>
        </p:scale>
        <p:origin x="2544" y="43"/>
      </p:cViewPr>
      <p:guideLst>
        <p:guide orient="horz" pos="330"/>
        <p:guide pos="142"/>
        <p:guide pos="4178"/>
        <p:guide orient="horz" pos="6091"/>
        <p:guide orient="horz" pos="2190"/>
        <p:guide orient="horz" pos="2281"/>
        <p:guide orient="horz" pos="4141"/>
        <p:guide orient="horz" pos="4231"/>
        <p:guide pos="1434"/>
        <p:guide pos="1502"/>
        <p:guide pos="2886"/>
        <p:guide pos="281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9" Type="http://schemas.microsoft.com/office/2018/10/relationships/authors" Target="authors.xml"/><Relationship Id="rId3" Type="http://schemas.openxmlformats.org/officeDocument/2006/relationships/customXml" Target="../customXml/item3.xml"/><Relationship Id="rId21" Type="http://schemas.openxmlformats.org/officeDocument/2006/relationships/font" Target="fonts/font10.fntdata"/><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33" Type="http://schemas.openxmlformats.org/officeDocument/2006/relationships/font" Target="fonts/font22.fntdata"/><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font" Target="fonts/font18.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3.fntdata"/><Relationship Id="rId32" Type="http://schemas.openxmlformats.org/officeDocument/2006/relationships/font" Target="fonts/font21.fntdata"/><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8.fntdata"/><Relationship Id="rId31" Type="http://schemas.openxmlformats.org/officeDocument/2006/relationships/font" Target="fonts/font20.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font" Target="fonts/font19.fntdata"/><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Jesus-Oliveira Victor-Adriel" userId="a708fc36-3c1b-42ab-b5e9-2e1fa3c6605e" providerId="ADAL" clId="{B66E595D-7349-4E50-87B2-1B1BB6599A44}"/>
    <pc:docChg chg="undo custSel modSld">
      <pc:chgData name="de-Jesus-Oliveira Victor-Adriel" userId="a708fc36-3c1b-42ab-b5e9-2e1fa3c6605e" providerId="ADAL" clId="{B66E595D-7349-4E50-87B2-1B1BB6599A44}" dt="2023-06-13T12:17:32.189" v="2035" actId="478"/>
      <pc:docMkLst>
        <pc:docMk/>
      </pc:docMkLst>
      <pc:sldChg chg="addSp modSp mod">
        <pc:chgData name="de-Jesus-Oliveira Victor-Adriel" userId="a708fc36-3c1b-42ab-b5e9-2e1fa3c6605e" providerId="ADAL" clId="{B66E595D-7349-4E50-87B2-1B1BB6599A44}" dt="2023-06-05T17:03:30.142" v="1979" actId="962"/>
        <pc:sldMkLst>
          <pc:docMk/>
          <pc:sldMk cId="1310685907" sldId="259"/>
        </pc:sldMkLst>
        <pc:spChg chg="mod ord">
          <ac:chgData name="de-Jesus-Oliveira Victor-Adriel" userId="a708fc36-3c1b-42ab-b5e9-2e1fa3c6605e" providerId="ADAL" clId="{B66E595D-7349-4E50-87B2-1B1BB6599A44}" dt="2023-06-05T16:09:41.965" v="695" actId="166"/>
          <ac:spMkLst>
            <pc:docMk/>
            <pc:sldMk cId="1310685907" sldId="259"/>
            <ac:spMk id="2" creationId="{09A0D47D-F557-D34E-5FE2-794831DDB219}"/>
          </ac:spMkLst>
        </pc:spChg>
        <pc:spChg chg="add mod">
          <ac:chgData name="de-Jesus-Oliveira Victor-Adriel" userId="a708fc36-3c1b-42ab-b5e9-2e1fa3c6605e" providerId="ADAL" clId="{B66E595D-7349-4E50-87B2-1B1BB6599A44}" dt="2023-06-05T17:03:30.142" v="1979" actId="962"/>
          <ac:spMkLst>
            <pc:docMk/>
            <pc:sldMk cId="1310685907" sldId="259"/>
            <ac:spMk id="3" creationId="{E9DEE957-2CEF-6557-109F-02E227D02B2A}"/>
          </ac:spMkLst>
        </pc:spChg>
        <pc:spChg chg="mod ord">
          <ac:chgData name="de-Jesus-Oliveira Victor-Adriel" userId="a708fc36-3c1b-42ab-b5e9-2e1fa3c6605e" providerId="ADAL" clId="{B66E595D-7349-4E50-87B2-1B1BB6599A44}" dt="2023-06-05T16:09:44.608" v="696" actId="166"/>
          <ac:spMkLst>
            <pc:docMk/>
            <pc:sldMk cId="1310685907" sldId="259"/>
            <ac:spMk id="12" creationId="{DC92D0BD-A8C1-4465-A69C-8E46D27F16A3}"/>
          </ac:spMkLst>
        </pc:spChg>
        <pc:spChg chg="mod ord">
          <ac:chgData name="de-Jesus-Oliveira Victor-Adriel" userId="a708fc36-3c1b-42ab-b5e9-2e1fa3c6605e" providerId="ADAL" clId="{B66E595D-7349-4E50-87B2-1B1BB6599A44}" dt="2023-06-05T16:09:47.737" v="698" actId="166"/>
          <ac:spMkLst>
            <pc:docMk/>
            <pc:sldMk cId="1310685907" sldId="259"/>
            <ac:spMk id="13" creationId="{CCCEDD10-4885-4751-AC24-8FB3D31ED69E}"/>
          </ac:spMkLst>
        </pc:spChg>
        <pc:spChg chg="mod ord">
          <ac:chgData name="de-Jesus-Oliveira Victor-Adriel" userId="a708fc36-3c1b-42ab-b5e9-2e1fa3c6605e" providerId="ADAL" clId="{B66E595D-7349-4E50-87B2-1B1BB6599A44}" dt="2023-06-05T16:09:46.622" v="697" actId="166"/>
          <ac:spMkLst>
            <pc:docMk/>
            <pc:sldMk cId="1310685907" sldId="259"/>
            <ac:spMk id="14" creationId="{824B6FC0-8E52-49E0-A42F-5819DA76490E}"/>
          </ac:spMkLst>
        </pc:spChg>
        <pc:spChg chg="mod ord">
          <ac:chgData name="de-Jesus-Oliveira Victor-Adriel" userId="a708fc36-3c1b-42ab-b5e9-2e1fa3c6605e" providerId="ADAL" clId="{B66E595D-7349-4E50-87B2-1B1BB6599A44}" dt="2023-06-05T16:09:49.298" v="699" actId="166"/>
          <ac:spMkLst>
            <pc:docMk/>
            <pc:sldMk cId="1310685907" sldId="259"/>
            <ac:spMk id="15" creationId="{1FC76032-6472-42A7-9F81-6EDD70FC8732}"/>
          </ac:spMkLst>
        </pc:spChg>
        <pc:spChg chg="mod">
          <ac:chgData name="de-Jesus-Oliveira Victor-Adriel" userId="a708fc36-3c1b-42ab-b5e9-2e1fa3c6605e" providerId="ADAL" clId="{B66E595D-7349-4E50-87B2-1B1BB6599A44}" dt="2023-06-05T17:03:30.142" v="1979" actId="962"/>
          <ac:spMkLst>
            <pc:docMk/>
            <pc:sldMk cId="1310685907" sldId="259"/>
            <ac:spMk id="16" creationId="{D98AB754-7F8D-47AB-9849-0C630D4E2A37}"/>
          </ac:spMkLst>
        </pc:spChg>
        <pc:spChg chg="mod ord">
          <ac:chgData name="de-Jesus-Oliveira Victor-Adriel" userId="a708fc36-3c1b-42ab-b5e9-2e1fa3c6605e" providerId="ADAL" clId="{B66E595D-7349-4E50-87B2-1B1BB6599A44}" dt="2023-06-05T16:09:50.474" v="700" actId="166"/>
          <ac:spMkLst>
            <pc:docMk/>
            <pc:sldMk cId="1310685907" sldId="259"/>
            <ac:spMk id="17" creationId="{06E55F0D-1374-442B-8C82-48FCEA4796A4}"/>
          </ac:spMkLst>
        </pc:spChg>
        <pc:spChg chg="mod">
          <ac:chgData name="de-Jesus-Oliveira Victor-Adriel" userId="a708fc36-3c1b-42ab-b5e9-2e1fa3c6605e" providerId="ADAL" clId="{B66E595D-7349-4E50-87B2-1B1BB6599A44}" dt="2023-06-05T17:03:30.142" v="1979" actId="962"/>
          <ac:spMkLst>
            <pc:docMk/>
            <pc:sldMk cId="1310685907" sldId="259"/>
            <ac:spMk id="18" creationId="{D3753364-03D6-4504-AF86-3C6386201356}"/>
          </ac:spMkLst>
        </pc:spChg>
        <pc:spChg chg="mod ord">
          <ac:chgData name="de-Jesus-Oliveira Victor-Adriel" userId="a708fc36-3c1b-42ab-b5e9-2e1fa3c6605e" providerId="ADAL" clId="{B66E595D-7349-4E50-87B2-1B1BB6599A44}" dt="2023-06-05T16:09:52.012" v="701" actId="166"/>
          <ac:spMkLst>
            <pc:docMk/>
            <pc:sldMk cId="1310685907" sldId="259"/>
            <ac:spMk id="19" creationId="{EAFCC845-7912-40D3-ABE8-DEC2E9DD0B0B}"/>
          </ac:spMkLst>
        </pc:spChg>
        <pc:spChg chg="mod">
          <ac:chgData name="de-Jesus-Oliveira Victor-Adriel" userId="a708fc36-3c1b-42ab-b5e9-2e1fa3c6605e" providerId="ADAL" clId="{B66E595D-7349-4E50-87B2-1B1BB6599A44}" dt="2023-06-05T17:03:30.142" v="1979" actId="962"/>
          <ac:spMkLst>
            <pc:docMk/>
            <pc:sldMk cId="1310685907" sldId="259"/>
            <ac:spMk id="20" creationId="{B107FC39-4B7B-4BCB-9353-70A3FCE1797E}"/>
          </ac:spMkLst>
        </pc:spChg>
        <pc:spChg chg="mod">
          <ac:chgData name="de-Jesus-Oliveira Victor-Adriel" userId="a708fc36-3c1b-42ab-b5e9-2e1fa3c6605e" providerId="ADAL" clId="{B66E595D-7349-4E50-87B2-1B1BB6599A44}" dt="2023-06-05T17:03:30.142" v="1979" actId="962"/>
          <ac:spMkLst>
            <pc:docMk/>
            <pc:sldMk cId="1310685907" sldId="259"/>
            <ac:spMk id="21" creationId="{F63E92B6-82EA-4E11-9B05-0B23208E6560}"/>
          </ac:spMkLst>
        </pc:spChg>
        <pc:spChg chg="mod">
          <ac:chgData name="de-Jesus-Oliveira Victor-Adriel" userId="a708fc36-3c1b-42ab-b5e9-2e1fa3c6605e" providerId="ADAL" clId="{B66E595D-7349-4E50-87B2-1B1BB6599A44}" dt="2023-06-05T17:03:30.142" v="1979" actId="962"/>
          <ac:spMkLst>
            <pc:docMk/>
            <pc:sldMk cId="1310685907" sldId="259"/>
            <ac:spMk id="22" creationId="{B4598410-61C9-488A-B32C-A874D97B4346}"/>
          </ac:spMkLst>
        </pc:spChg>
        <pc:spChg chg="mod">
          <ac:chgData name="de-Jesus-Oliveira Victor-Adriel" userId="a708fc36-3c1b-42ab-b5e9-2e1fa3c6605e" providerId="ADAL" clId="{B66E595D-7349-4E50-87B2-1B1BB6599A44}" dt="2023-06-05T17:03:30.142" v="1979" actId="962"/>
          <ac:spMkLst>
            <pc:docMk/>
            <pc:sldMk cId="1310685907" sldId="259"/>
            <ac:spMk id="23" creationId="{315C8446-0F5A-4DB2-BE3E-B51E6F77BE03}"/>
          </ac:spMkLst>
        </pc:spChg>
        <pc:spChg chg="mod ord">
          <ac:chgData name="de-Jesus-Oliveira Victor-Adriel" userId="a708fc36-3c1b-42ab-b5e9-2e1fa3c6605e" providerId="ADAL" clId="{B66E595D-7349-4E50-87B2-1B1BB6599A44}" dt="2023-06-05T17:03:30.142" v="1979" actId="962"/>
          <ac:spMkLst>
            <pc:docMk/>
            <pc:sldMk cId="1310685907" sldId="259"/>
            <ac:spMk id="24" creationId="{70E94346-53CB-4F95-A814-435DF2CE71B5}"/>
          </ac:spMkLst>
        </pc:spChg>
        <pc:spChg chg="mod">
          <ac:chgData name="de-Jesus-Oliveira Victor-Adriel" userId="a708fc36-3c1b-42ab-b5e9-2e1fa3c6605e" providerId="ADAL" clId="{B66E595D-7349-4E50-87B2-1B1BB6599A44}" dt="2023-06-05T17:03:30.142" v="1979" actId="962"/>
          <ac:spMkLst>
            <pc:docMk/>
            <pc:sldMk cId="1310685907" sldId="259"/>
            <ac:spMk id="25" creationId="{4CAC2F2D-700C-409F-9F7A-D860B7C9AD33}"/>
          </ac:spMkLst>
        </pc:spChg>
        <pc:spChg chg="mod ord">
          <ac:chgData name="de-Jesus-Oliveira Victor-Adriel" userId="a708fc36-3c1b-42ab-b5e9-2e1fa3c6605e" providerId="ADAL" clId="{B66E595D-7349-4E50-87B2-1B1BB6599A44}" dt="2023-06-05T16:09:53.572" v="702" actId="166"/>
          <ac:spMkLst>
            <pc:docMk/>
            <pc:sldMk cId="1310685907" sldId="259"/>
            <ac:spMk id="26" creationId="{B6037A6F-86BA-497F-AF88-9A18F21E9A4B}"/>
          </ac:spMkLst>
        </pc:spChg>
        <pc:spChg chg="mod ord">
          <ac:chgData name="de-Jesus-Oliveira Victor-Adriel" userId="a708fc36-3c1b-42ab-b5e9-2e1fa3c6605e" providerId="ADAL" clId="{B66E595D-7349-4E50-87B2-1B1BB6599A44}" dt="2023-06-05T16:09:55.891" v="703" actId="166"/>
          <ac:spMkLst>
            <pc:docMk/>
            <pc:sldMk cId="1310685907" sldId="259"/>
            <ac:spMk id="27" creationId="{B7B59CE9-42CA-4364-836F-E0CA5AD66EC0}"/>
          </ac:spMkLst>
        </pc:spChg>
        <pc:spChg chg="mod ord">
          <ac:chgData name="de-Jesus-Oliveira Victor-Adriel" userId="a708fc36-3c1b-42ab-b5e9-2e1fa3c6605e" providerId="ADAL" clId="{B66E595D-7349-4E50-87B2-1B1BB6599A44}" dt="2023-06-05T16:09:59.070" v="704" actId="166"/>
          <ac:spMkLst>
            <pc:docMk/>
            <pc:sldMk cId="1310685907" sldId="259"/>
            <ac:spMk id="29" creationId="{461F8110-EB40-4652-9204-0B7E3CE13507}"/>
          </ac:spMkLst>
        </pc:spChg>
        <pc:spChg chg="mod ord">
          <ac:chgData name="de-Jesus-Oliveira Victor-Adriel" userId="a708fc36-3c1b-42ab-b5e9-2e1fa3c6605e" providerId="ADAL" clId="{B66E595D-7349-4E50-87B2-1B1BB6599A44}" dt="2023-06-05T16:10:00.831" v="705" actId="166"/>
          <ac:spMkLst>
            <pc:docMk/>
            <pc:sldMk cId="1310685907" sldId="259"/>
            <ac:spMk id="30" creationId="{1C881E28-81CC-43CA-B8EA-1F672F1D4615}"/>
          </ac:spMkLst>
        </pc:spChg>
        <pc:spChg chg="mod ord">
          <ac:chgData name="de-Jesus-Oliveira Victor-Adriel" userId="a708fc36-3c1b-42ab-b5e9-2e1fa3c6605e" providerId="ADAL" clId="{B66E595D-7349-4E50-87B2-1B1BB6599A44}" dt="2023-06-05T16:10:02.549" v="706" actId="166"/>
          <ac:spMkLst>
            <pc:docMk/>
            <pc:sldMk cId="1310685907" sldId="259"/>
            <ac:spMk id="31" creationId="{E051E2C7-DC20-4060-B695-6707A6508000}"/>
          </ac:spMkLst>
        </pc:spChg>
        <pc:spChg chg="mod ord">
          <ac:chgData name="de-Jesus-Oliveira Victor-Adriel" userId="a708fc36-3c1b-42ab-b5e9-2e1fa3c6605e" providerId="ADAL" clId="{B66E595D-7349-4E50-87B2-1B1BB6599A44}" dt="2023-06-05T16:23:30.254" v="977" actId="20577"/>
          <ac:spMkLst>
            <pc:docMk/>
            <pc:sldMk cId="1310685907" sldId="259"/>
            <ac:spMk id="32" creationId="{B53E7053-BA1E-4399-9E83-539B44F36339}"/>
          </ac:spMkLst>
        </pc:spChg>
        <pc:spChg chg="mod ord">
          <ac:chgData name="de-Jesus-Oliveira Victor-Adriel" userId="a708fc36-3c1b-42ab-b5e9-2e1fa3c6605e" providerId="ADAL" clId="{B66E595D-7349-4E50-87B2-1B1BB6599A44}" dt="2023-06-05T16:10:05.952" v="708" actId="166"/>
          <ac:spMkLst>
            <pc:docMk/>
            <pc:sldMk cId="1310685907" sldId="259"/>
            <ac:spMk id="33" creationId="{5ED9E0F0-71E0-4370-A870-8E0A52A50FAA}"/>
          </ac:spMkLst>
        </pc:spChg>
        <pc:picChg chg="mod">
          <ac:chgData name="de-Jesus-Oliveira Victor-Adriel" userId="a708fc36-3c1b-42ab-b5e9-2e1fa3c6605e" providerId="ADAL" clId="{B66E595D-7349-4E50-87B2-1B1BB6599A44}" dt="2023-06-05T17:03:30.142" v="1979" actId="962"/>
          <ac:picMkLst>
            <pc:docMk/>
            <pc:sldMk cId="1310685907" sldId="259"/>
            <ac:picMk id="6" creationId="{5F053061-5E30-451B-A001-0DDE4A07D110}"/>
          </ac:picMkLst>
        </pc:picChg>
      </pc:sldChg>
      <pc:sldChg chg="addSp delSp modSp mod">
        <pc:chgData name="de-Jesus-Oliveira Victor-Adriel" userId="a708fc36-3c1b-42ab-b5e9-2e1fa3c6605e" providerId="ADAL" clId="{B66E595D-7349-4E50-87B2-1B1BB6599A44}" dt="2023-06-05T17:08:26.433" v="2003" actId="113"/>
        <pc:sldMkLst>
          <pc:docMk/>
          <pc:sldMk cId="4091270383" sldId="260"/>
        </pc:sldMkLst>
        <pc:spChg chg="mod ord">
          <ac:chgData name="de-Jesus-Oliveira Victor-Adriel" userId="a708fc36-3c1b-42ab-b5e9-2e1fa3c6605e" providerId="ADAL" clId="{B66E595D-7349-4E50-87B2-1B1BB6599A44}" dt="2023-06-05T16:29:40.308" v="1127" actId="166"/>
          <ac:spMkLst>
            <pc:docMk/>
            <pc:sldMk cId="4091270383" sldId="260"/>
            <ac:spMk id="2" creationId="{5C375986-88DB-DC33-6102-BCFFFD35BEDE}"/>
          </ac:spMkLst>
        </pc:spChg>
        <pc:spChg chg="mod">
          <ac:chgData name="de-Jesus-Oliveira Victor-Adriel" userId="a708fc36-3c1b-42ab-b5e9-2e1fa3c6605e" providerId="ADAL" clId="{B66E595D-7349-4E50-87B2-1B1BB6599A44}" dt="2023-06-05T17:03:50.610" v="1980" actId="962"/>
          <ac:spMkLst>
            <pc:docMk/>
            <pc:sldMk cId="4091270383" sldId="260"/>
            <ac:spMk id="4" creationId="{9031E1E4-C304-4F01-BA61-8E8366E283AA}"/>
          </ac:spMkLst>
        </pc:spChg>
        <pc:spChg chg="mod">
          <ac:chgData name="de-Jesus-Oliveira Victor-Adriel" userId="a708fc36-3c1b-42ab-b5e9-2e1fa3c6605e" providerId="ADAL" clId="{B66E595D-7349-4E50-87B2-1B1BB6599A44}" dt="2023-06-05T17:03:50.610" v="1980" actId="962"/>
          <ac:spMkLst>
            <pc:docMk/>
            <pc:sldMk cId="4091270383" sldId="260"/>
            <ac:spMk id="5" creationId="{B67031F7-8C52-4BC4-B9C5-8E70100AC0F7}"/>
          </ac:spMkLst>
        </pc:spChg>
        <pc:spChg chg="mod">
          <ac:chgData name="de-Jesus-Oliveira Victor-Adriel" userId="a708fc36-3c1b-42ab-b5e9-2e1fa3c6605e" providerId="ADAL" clId="{B66E595D-7349-4E50-87B2-1B1BB6599A44}" dt="2023-06-05T17:03:50.610" v="1980" actId="962"/>
          <ac:spMkLst>
            <pc:docMk/>
            <pc:sldMk cId="4091270383" sldId="260"/>
            <ac:spMk id="6" creationId="{C09E96E0-270D-4E43-A18D-B50D9F3EC858}"/>
          </ac:spMkLst>
        </pc:spChg>
        <pc:spChg chg="mod">
          <ac:chgData name="de-Jesus-Oliveira Victor-Adriel" userId="a708fc36-3c1b-42ab-b5e9-2e1fa3c6605e" providerId="ADAL" clId="{B66E595D-7349-4E50-87B2-1B1BB6599A44}" dt="2023-06-05T17:03:50.610" v="1980" actId="962"/>
          <ac:spMkLst>
            <pc:docMk/>
            <pc:sldMk cId="4091270383" sldId="260"/>
            <ac:spMk id="7" creationId="{9DC15F78-FF3D-4713-9A0F-8F987CF88EDB}"/>
          </ac:spMkLst>
        </pc:spChg>
        <pc:spChg chg="mod">
          <ac:chgData name="de-Jesus-Oliveira Victor-Adriel" userId="a708fc36-3c1b-42ab-b5e9-2e1fa3c6605e" providerId="ADAL" clId="{B66E595D-7349-4E50-87B2-1B1BB6599A44}" dt="2023-06-05T17:03:50.610" v="1980" actId="962"/>
          <ac:spMkLst>
            <pc:docMk/>
            <pc:sldMk cId="4091270383" sldId="260"/>
            <ac:spMk id="8" creationId="{7A4221AB-8C7D-42B5-BB12-1928B4339DAD}"/>
          </ac:spMkLst>
        </pc:spChg>
        <pc:spChg chg="mod">
          <ac:chgData name="de-Jesus-Oliveira Victor-Adriel" userId="a708fc36-3c1b-42ab-b5e9-2e1fa3c6605e" providerId="ADAL" clId="{B66E595D-7349-4E50-87B2-1B1BB6599A44}" dt="2023-06-05T17:03:50.610" v="1980" actId="962"/>
          <ac:spMkLst>
            <pc:docMk/>
            <pc:sldMk cId="4091270383" sldId="260"/>
            <ac:spMk id="9" creationId="{DF124154-31C6-431C-896B-FB281F72C63C}"/>
          </ac:spMkLst>
        </pc:spChg>
        <pc:spChg chg="mod">
          <ac:chgData name="de-Jesus-Oliveira Victor-Adriel" userId="a708fc36-3c1b-42ab-b5e9-2e1fa3c6605e" providerId="ADAL" clId="{B66E595D-7349-4E50-87B2-1B1BB6599A44}" dt="2023-06-05T17:03:50.610" v="1980" actId="962"/>
          <ac:spMkLst>
            <pc:docMk/>
            <pc:sldMk cId="4091270383" sldId="260"/>
            <ac:spMk id="10" creationId="{908C70B1-C6BC-4320-89DD-D636EA3B83EE}"/>
          </ac:spMkLst>
        </pc:spChg>
        <pc:spChg chg="mod">
          <ac:chgData name="de-Jesus-Oliveira Victor-Adriel" userId="a708fc36-3c1b-42ab-b5e9-2e1fa3c6605e" providerId="ADAL" clId="{B66E595D-7349-4E50-87B2-1B1BB6599A44}" dt="2023-06-05T17:03:50.610" v="1980" actId="962"/>
          <ac:spMkLst>
            <pc:docMk/>
            <pc:sldMk cId="4091270383" sldId="260"/>
            <ac:spMk id="11" creationId="{ADC818BB-AADD-4CB4-A352-33F361B909AC}"/>
          </ac:spMkLst>
        </pc:spChg>
        <pc:spChg chg="mod">
          <ac:chgData name="de-Jesus-Oliveira Victor-Adriel" userId="a708fc36-3c1b-42ab-b5e9-2e1fa3c6605e" providerId="ADAL" clId="{B66E595D-7349-4E50-87B2-1B1BB6599A44}" dt="2023-06-05T17:03:50.610" v="1980" actId="962"/>
          <ac:spMkLst>
            <pc:docMk/>
            <pc:sldMk cId="4091270383" sldId="260"/>
            <ac:spMk id="12" creationId="{A0BC0C68-3404-4421-8423-F0146A1C1B87}"/>
          </ac:spMkLst>
        </pc:spChg>
        <pc:spChg chg="mod">
          <ac:chgData name="de-Jesus-Oliveira Victor-Adriel" userId="a708fc36-3c1b-42ab-b5e9-2e1fa3c6605e" providerId="ADAL" clId="{B66E595D-7349-4E50-87B2-1B1BB6599A44}" dt="2023-06-05T17:03:50.610" v="1980" actId="962"/>
          <ac:spMkLst>
            <pc:docMk/>
            <pc:sldMk cId="4091270383" sldId="260"/>
            <ac:spMk id="15" creationId="{46603D6A-0AD8-4A93-851A-352A345B7962}"/>
          </ac:spMkLst>
        </pc:spChg>
        <pc:spChg chg="mod">
          <ac:chgData name="de-Jesus-Oliveira Victor-Adriel" userId="a708fc36-3c1b-42ab-b5e9-2e1fa3c6605e" providerId="ADAL" clId="{B66E595D-7349-4E50-87B2-1B1BB6599A44}" dt="2023-06-05T17:03:50.610" v="1980" actId="962"/>
          <ac:spMkLst>
            <pc:docMk/>
            <pc:sldMk cId="4091270383" sldId="260"/>
            <ac:spMk id="16" creationId="{A500D747-9A2C-4EFE-9B77-BE94D402E91E}"/>
          </ac:spMkLst>
        </pc:spChg>
        <pc:spChg chg="mod ord">
          <ac:chgData name="de-Jesus-Oliveira Victor-Adriel" userId="a708fc36-3c1b-42ab-b5e9-2e1fa3c6605e" providerId="ADAL" clId="{B66E595D-7349-4E50-87B2-1B1BB6599A44}" dt="2023-06-05T16:29:42.250" v="1128" actId="166"/>
          <ac:spMkLst>
            <pc:docMk/>
            <pc:sldMk cId="4091270383" sldId="260"/>
            <ac:spMk id="17" creationId="{EAB2CE85-EDAA-40CE-91A0-7CF9037A8673}"/>
          </ac:spMkLst>
        </pc:spChg>
        <pc:spChg chg="mod">
          <ac:chgData name="de-Jesus-Oliveira Victor-Adriel" userId="a708fc36-3c1b-42ab-b5e9-2e1fa3c6605e" providerId="ADAL" clId="{B66E595D-7349-4E50-87B2-1B1BB6599A44}" dt="2023-06-05T17:03:50.610" v="1980" actId="962"/>
          <ac:spMkLst>
            <pc:docMk/>
            <pc:sldMk cId="4091270383" sldId="260"/>
            <ac:spMk id="18" creationId="{F7E88752-A0B8-46A0-A037-EE21803CA1C7}"/>
          </ac:spMkLst>
        </pc:spChg>
        <pc:spChg chg="mod ord">
          <ac:chgData name="de-Jesus-Oliveira Victor-Adriel" userId="a708fc36-3c1b-42ab-b5e9-2e1fa3c6605e" providerId="ADAL" clId="{B66E595D-7349-4E50-87B2-1B1BB6599A44}" dt="2023-06-05T16:29:46.811" v="1130" actId="166"/>
          <ac:spMkLst>
            <pc:docMk/>
            <pc:sldMk cId="4091270383" sldId="260"/>
            <ac:spMk id="19" creationId="{77766320-C323-4F05-B79B-21F5B1A5F7A2}"/>
          </ac:spMkLst>
        </pc:spChg>
        <pc:spChg chg="mod ord">
          <ac:chgData name="de-Jesus-Oliveira Victor-Adriel" userId="a708fc36-3c1b-42ab-b5e9-2e1fa3c6605e" providerId="ADAL" clId="{B66E595D-7349-4E50-87B2-1B1BB6599A44}" dt="2023-06-05T16:29:49.598" v="1131" actId="166"/>
          <ac:spMkLst>
            <pc:docMk/>
            <pc:sldMk cId="4091270383" sldId="260"/>
            <ac:spMk id="20" creationId="{B24C216A-D5C5-4BB2-8DD4-89F87B09606C}"/>
          </ac:spMkLst>
        </pc:spChg>
        <pc:spChg chg="mod ord">
          <ac:chgData name="de-Jesus-Oliveira Victor-Adriel" userId="a708fc36-3c1b-42ab-b5e9-2e1fa3c6605e" providerId="ADAL" clId="{B66E595D-7349-4E50-87B2-1B1BB6599A44}" dt="2023-06-05T16:29:51.210" v="1132" actId="166"/>
          <ac:spMkLst>
            <pc:docMk/>
            <pc:sldMk cId="4091270383" sldId="260"/>
            <ac:spMk id="21" creationId="{710136DB-CD31-4F92-AD93-4D8E7954D92B}"/>
          </ac:spMkLst>
        </pc:spChg>
        <pc:spChg chg="mod ord">
          <ac:chgData name="de-Jesus-Oliveira Victor-Adriel" userId="a708fc36-3c1b-42ab-b5e9-2e1fa3c6605e" providerId="ADAL" clId="{B66E595D-7349-4E50-87B2-1B1BB6599A44}" dt="2023-06-05T16:29:52.663" v="1133" actId="166"/>
          <ac:spMkLst>
            <pc:docMk/>
            <pc:sldMk cId="4091270383" sldId="260"/>
            <ac:spMk id="22" creationId="{D256D796-B065-41B3-9424-D9E087929BDC}"/>
          </ac:spMkLst>
        </pc:spChg>
        <pc:spChg chg="mod ord">
          <ac:chgData name="de-Jesus-Oliveira Victor-Adriel" userId="a708fc36-3c1b-42ab-b5e9-2e1fa3c6605e" providerId="ADAL" clId="{B66E595D-7349-4E50-87B2-1B1BB6599A44}" dt="2023-06-05T16:29:54.217" v="1134" actId="166"/>
          <ac:spMkLst>
            <pc:docMk/>
            <pc:sldMk cId="4091270383" sldId="260"/>
            <ac:spMk id="23" creationId="{6F2AA65D-82EC-4378-AA41-79361034D199}"/>
          </ac:spMkLst>
        </pc:spChg>
        <pc:spChg chg="mod ord">
          <ac:chgData name="de-Jesus-Oliveira Victor-Adriel" userId="a708fc36-3c1b-42ab-b5e9-2e1fa3c6605e" providerId="ADAL" clId="{B66E595D-7349-4E50-87B2-1B1BB6599A44}" dt="2023-06-05T16:29:56.368" v="1135" actId="166"/>
          <ac:spMkLst>
            <pc:docMk/>
            <pc:sldMk cId="4091270383" sldId="260"/>
            <ac:spMk id="24" creationId="{4AC4F8E2-F1E5-42CA-93A7-FB36A1F72476}"/>
          </ac:spMkLst>
        </pc:spChg>
        <pc:spChg chg="mod ord">
          <ac:chgData name="de-Jesus-Oliveira Victor-Adriel" userId="a708fc36-3c1b-42ab-b5e9-2e1fa3c6605e" providerId="ADAL" clId="{B66E595D-7349-4E50-87B2-1B1BB6599A44}" dt="2023-06-05T16:30:00.293" v="1136" actId="166"/>
          <ac:spMkLst>
            <pc:docMk/>
            <pc:sldMk cId="4091270383" sldId="260"/>
            <ac:spMk id="25" creationId="{C2E880B1-4D80-4221-B780-CFBE6FE470F0}"/>
          </ac:spMkLst>
        </pc:spChg>
        <pc:spChg chg="mod ord">
          <ac:chgData name="de-Jesus-Oliveira Victor-Adriel" userId="a708fc36-3c1b-42ab-b5e9-2e1fa3c6605e" providerId="ADAL" clId="{B66E595D-7349-4E50-87B2-1B1BB6599A44}" dt="2023-06-05T16:30:02.563" v="1137" actId="166"/>
          <ac:spMkLst>
            <pc:docMk/>
            <pc:sldMk cId="4091270383" sldId="260"/>
            <ac:spMk id="26" creationId="{AF3FA7B9-77CE-4CBD-8983-01F6D461E8F9}"/>
          </ac:spMkLst>
        </pc:spChg>
        <pc:spChg chg="mod ord">
          <ac:chgData name="de-Jesus-Oliveira Victor-Adriel" userId="a708fc36-3c1b-42ab-b5e9-2e1fa3c6605e" providerId="ADAL" clId="{B66E595D-7349-4E50-87B2-1B1BB6599A44}" dt="2023-06-05T16:30:04.336" v="1138" actId="166"/>
          <ac:spMkLst>
            <pc:docMk/>
            <pc:sldMk cId="4091270383" sldId="260"/>
            <ac:spMk id="27" creationId="{02A36435-50C5-4438-965F-C7FE55ECC0FE}"/>
          </ac:spMkLst>
        </pc:spChg>
        <pc:spChg chg="mod ord">
          <ac:chgData name="de-Jesus-Oliveira Victor-Adriel" userId="a708fc36-3c1b-42ab-b5e9-2e1fa3c6605e" providerId="ADAL" clId="{B66E595D-7349-4E50-87B2-1B1BB6599A44}" dt="2023-06-05T16:30:06.592" v="1139" actId="166"/>
          <ac:spMkLst>
            <pc:docMk/>
            <pc:sldMk cId="4091270383" sldId="260"/>
            <ac:spMk id="28" creationId="{06DF58F9-B396-413E-B575-4DB8B8D74ACB}"/>
          </ac:spMkLst>
        </pc:spChg>
        <pc:spChg chg="mod ord">
          <ac:chgData name="de-Jesus-Oliveira Victor-Adriel" userId="a708fc36-3c1b-42ab-b5e9-2e1fa3c6605e" providerId="ADAL" clId="{B66E595D-7349-4E50-87B2-1B1BB6599A44}" dt="2023-06-05T16:30:09.073" v="1140" actId="166"/>
          <ac:spMkLst>
            <pc:docMk/>
            <pc:sldMk cId="4091270383" sldId="260"/>
            <ac:spMk id="29" creationId="{C4E15962-42BB-4800-B61A-1F5083B52D73}"/>
          </ac:spMkLst>
        </pc:spChg>
        <pc:spChg chg="mod ord">
          <ac:chgData name="de-Jesus-Oliveira Victor-Adriel" userId="a708fc36-3c1b-42ab-b5e9-2e1fa3c6605e" providerId="ADAL" clId="{B66E595D-7349-4E50-87B2-1B1BB6599A44}" dt="2023-06-05T16:30:10.963" v="1141" actId="166"/>
          <ac:spMkLst>
            <pc:docMk/>
            <pc:sldMk cId="4091270383" sldId="260"/>
            <ac:spMk id="30" creationId="{E9DD36E4-26CB-4C0B-8B3C-4552D5FF2FE9}"/>
          </ac:spMkLst>
        </pc:spChg>
        <pc:spChg chg="add mod ord">
          <ac:chgData name="de-Jesus-Oliveira Victor-Adriel" userId="a708fc36-3c1b-42ab-b5e9-2e1fa3c6605e" providerId="ADAL" clId="{B66E595D-7349-4E50-87B2-1B1BB6599A44}" dt="2023-06-05T17:03:50.610" v="1980" actId="962"/>
          <ac:spMkLst>
            <pc:docMk/>
            <pc:sldMk cId="4091270383" sldId="260"/>
            <ac:spMk id="32" creationId="{AC1F1A3A-B4DE-6FED-6882-1A9265F2BFA6}"/>
          </ac:spMkLst>
        </pc:spChg>
        <pc:spChg chg="mod ord">
          <ac:chgData name="de-Jesus-Oliveira Victor-Adriel" userId="a708fc36-3c1b-42ab-b5e9-2e1fa3c6605e" providerId="ADAL" clId="{B66E595D-7349-4E50-87B2-1B1BB6599A44}" dt="2023-06-05T17:04:07.129" v="1990" actId="962"/>
          <ac:spMkLst>
            <pc:docMk/>
            <pc:sldMk cId="4091270383" sldId="260"/>
            <ac:spMk id="33" creationId="{0C233EFC-D749-4B5C-9BBA-CAF6FB26532D}"/>
          </ac:spMkLst>
        </pc:spChg>
        <pc:spChg chg="mod ord">
          <ac:chgData name="de-Jesus-Oliveira Victor-Adriel" userId="a708fc36-3c1b-42ab-b5e9-2e1fa3c6605e" providerId="ADAL" clId="{B66E595D-7349-4E50-87B2-1B1BB6599A44}" dt="2023-06-05T16:30:15.102" v="1143" actId="166"/>
          <ac:spMkLst>
            <pc:docMk/>
            <pc:sldMk cId="4091270383" sldId="260"/>
            <ac:spMk id="34" creationId="{7D31D6E0-FA84-4BF7-8596-48C1293642A5}"/>
          </ac:spMkLst>
        </pc:spChg>
        <pc:spChg chg="mod ord">
          <ac:chgData name="de-Jesus-Oliveira Victor-Adriel" userId="a708fc36-3c1b-42ab-b5e9-2e1fa3c6605e" providerId="ADAL" clId="{B66E595D-7349-4E50-87B2-1B1BB6599A44}" dt="2023-06-05T16:30:18.649" v="1144" actId="166"/>
          <ac:spMkLst>
            <pc:docMk/>
            <pc:sldMk cId="4091270383" sldId="260"/>
            <ac:spMk id="35" creationId="{38F21897-5AAA-47E6-8150-1D0699452F70}"/>
          </ac:spMkLst>
        </pc:spChg>
        <pc:spChg chg="mod ord">
          <ac:chgData name="de-Jesus-Oliveira Victor-Adriel" userId="a708fc36-3c1b-42ab-b5e9-2e1fa3c6605e" providerId="ADAL" clId="{B66E595D-7349-4E50-87B2-1B1BB6599A44}" dt="2023-06-05T16:30:20.146" v="1145" actId="166"/>
          <ac:spMkLst>
            <pc:docMk/>
            <pc:sldMk cId="4091270383" sldId="260"/>
            <ac:spMk id="36" creationId="{F56F6933-ED78-47EC-B1D9-1CF1175B117F}"/>
          </ac:spMkLst>
        </pc:spChg>
        <pc:spChg chg="mod ord">
          <ac:chgData name="de-Jesus-Oliveira Victor-Adriel" userId="a708fc36-3c1b-42ab-b5e9-2e1fa3c6605e" providerId="ADAL" clId="{B66E595D-7349-4E50-87B2-1B1BB6599A44}" dt="2023-06-05T16:30:21.950" v="1146" actId="166"/>
          <ac:spMkLst>
            <pc:docMk/>
            <pc:sldMk cId="4091270383" sldId="260"/>
            <ac:spMk id="37" creationId="{415077F1-516D-4AF8-9BF6-7E7CFD18D556}"/>
          </ac:spMkLst>
        </pc:spChg>
        <pc:spChg chg="add mod ord">
          <ac:chgData name="de-Jesus-Oliveira Victor-Adriel" userId="a708fc36-3c1b-42ab-b5e9-2e1fa3c6605e" providerId="ADAL" clId="{B66E595D-7349-4E50-87B2-1B1BB6599A44}" dt="2023-06-05T17:07:47.779" v="1995" actId="1037"/>
          <ac:spMkLst>
            <pc:docMk/>
            <pc:sldMk cId="4091270383" sldId="260"/>
            <ac:spMk id="39" creationId="{25D5D8FD-2D51-49AF-715E-6936F3C12A04}"/>
          </ac:spMkLst>
        </pc:spChg>
        <pc:spChg chg="mod">
          <ac:chgData name="de-Jesus-Oliveira Victor-Adriel" userId="a708fc36-3c1b-42ab-b5e9-2e1fa3c6605e" providerId="ADAL" clId="{B66E595D-7349-4E50-87B2-1B1BB6599A44}" dt="2023-06-05T17:03:50.610" v="1980" actId="962"/>
          <ac:spMkLst>
            <pc:docMk/>
            <pc:sldMk cId="4091270383" sldId="260"/>
            <ac:spMk id="41" creationId="{A48DA395-912E-6370-6530-8B2D438DD75F}"/>
          </ac:spMkLst>
        </pc:spChg>
        <pc:spChg chg="add mod">
          <ac:chgData name="de-Jesus-Oliveira Victor-Adriel" userId="a708fc36-3c1b-42ab-b5e9-2e1fa3c6605e" providerId="ADAL" clId="{B66E595D-7349-4E50-87B2-1B1BB6599A44}" dt="2023-06-05T17:03:50.610" v="1980" actId="962"/>
          <ac:spMkLst>
            <pc:docMk/>
            <pc:sldMk cId="4091270383" sldId="260"/>
            <ac:spMk id="44" creationId="{85F12697-79D9-92A4-9F88-9DF36B33C007}"/>
          </ac:spMkLst>
        </pc:spChg>
        <pc:spChg chg="add mod">
          <ac:chgData name="de-Jesus-Oliveira Victor-Adriel" userId="a708fc36-3c1b-42ab-b5e9-2e1fa3c6605e" providerId="ADAL" clId="{B66E595D-7349-4E50-87B2-1B1BB6599A44}" dt="2023-06-05T17:03:50.610" v="1980" actId="962"/>
          <ac:spMkLst>
            <pc:docMk/>
            <pc:sldMk cId="4091270383" sldId="260"/>
            <ac:spMk id="45" creationId="{22A03A3E-E51F-3A4B-85AE-D97610A1A352}"/>
          </ac:spMkLst>
        </pc:spChg>
        <pc:spChg chg="add mod">
          <ac:chgData name="de-Jesus-Oliveira Victor-Adriel" userId="a708fc36-3c1b-42ab-b5e9-2e1fa3c6605e" providerId="ADAL" clId="{B66E595D-7349-4E50-87B2-1B1BB6599A44}" dt="2023-06-05T17:03:50.610" v="1980" actId="962"/>
          <ac:spMkLst>
            <pc:docMk/>
            <pc:sldMk cId="4091270383" sldId="260"/>
            <ac:spMk id="46" creationId="{14340EFC-F193-4759-D8FA-8B02906006E5}"/>
          </ac:spMkLst>
        </pc:spChg>
        <pc:spChg chg="add mod">
          <ac:chgData name="de-Jesus-Oliveira Victor-Adriel" userId="a708fc36-3c1b-42ab-b5e9-2e1fa3c6605e" providerId="ADAL" clId="{B66E595D-7349-4E50-87B2-1B1BB6599A44}" dt="2023-06-05T17:08:26.433" v="2003" actId="113"/>
          <ac:spMkLst>
            <pc:docMk/>
            <pc:sldMk cId="4091270383" sldId="260"/>
            <ac:spMk id="47" creationId="{53BD6F36-09EF-37CC-9AB2-B515F3016E30}"/>
          </ac:spMkLst>
        </pc:spChg>
        <pc:spChg chg="add mod">
          <ac:chgData name="de-Jesus-Oliveira Victor-Adriel" userId="a708fc36-3c1b-42ab-b5e9-2e1fa3c6605e" providerId="ADAL" clId="{B66E595D-7349-4E50-87B2-1B1BB6599A44}" dt="2023-06-05T17:08:26.433" v="2003" actId="113"/>
          <ac:spMkLst>
            <pc:docMk/>
            <pc:sldMk cId="4091270383" sldId="260"/>
            <ac:spMk id="48" creationId="{B083CA16-CEC5-7CD4-AE9F-A5F8CA71A1D1}"/>
          </ac:spMkLst>
        </pc:spChg>
        <pc:spChg chg="add mod">
          <ac:chgData name="de-Jesus-Oliveira Victor-Adriel" userId="a708fc36-3c1b-42ab-b5e9-2e1fa3c6605e" providerId="ADAL" clId="{B66E595D-7349-4E50-87B2-1B1BB6599A44}" dt="2023-06-05T17:08:26.433" v="2003" actId="113"/>
          <ac:spMkLst>
            <pc:docMk/>
            <pc:sldMk cId="4091270383" sldId="260"/>
            <ac:spMk id="49" creationId="{0BFC94F2-016B-8953-0BD6-DB5E7AC7CE72}"/>
          </ac:spMkLst>
        </pc:spChg>
        <pc:picChg chg="mod ord">
          <ac:chgData name="de-Jesus-Oliveira Victor-Adriel" userId="a708fc36-3c1b-42ab-b5e9-2e1fa3c6605e" providerId="ADAL" clId="{B66E595D-7349-4E50-87B2-1B1BB6599A44}" dt="2023-06-05T17:03:50.610" v="1980" actId="962"/>
          <ac:picMkLst>
            <pc:docMk/>
            <pc:sldMk cId="4091270383" sldId="260"/>
            <ac:picMk id="3" creationId="{FCAF2E9F-B930-4733-B5E4-50B6D8AFD35C}"/>
          </ac:picMkLst>
        </pc:picChg>
        <pc:picChg chg="del mod">
          <ac:chgData name="de-Jesus-Oliveira Victor-Adriel" userId="a708fc36-3c1b-42ab-b5e9-2e1fa3c6605e" providerId="ADAL" clId="{B66E595D-7349-4E50-87B2-1B1BB6599A44}" dt="2023-06-05T16:17:11.766" v="826" actId="478"/>
          <ac:picMkLst>
            <pc:docMk/>
            <pc:sldMk cId="4091270383" sldId="260"/>
            <ac:picMk id="14" creationId="{F76A968C-DD66-454D-9559-5D9AC15CA95D}"/>
          </ac:picMkLst>
        </pc:picChg>
        <pc:picChg chg="add mod ord">
          <ac:chgData name="de-Jesus-Oliveira Victor-Adriel" userId="a708fc36-3c1b-42ab-b5e9-2e1fa3c6605e" providerId="ADAL" clId="{B66E595D-7349-4E50-87B2-1B1BB6599A44}" dt="2023-06-05T17:03:50.610" v="1980" actId="962"/>
          <ac:picMkLst>
            <pc:docMk/>
            <pc:sldMk cId="4091270383" sldId="260"/>
            <ac:picMk id="31" creationId="{0668D524-FF59-86C7-F284-23FC5CE72C9B}"/>
          </ac:picMkLst>
        </pc:picChg>
        <pc:picChg chg="mod">
          <ac:chgData name="de-Jesus-Oliveira Victor-Adriel" userId="a708fc36-3c1b-42ab-b5e9-2e1fa3c6605e" providerId="ADAL" clId="{B66E595D-7349-4E50-87B2-1B1BB6599A44}" dt="2023-06-05T17:03:50.610" v="1980" actId="962"/>
          <ac:picMkLst>
            <pc:docMk/>
            <pc:sldMk cId="4091270383" sldId="260"/>
            <ac:picMk id="38" creationId="{9BCD2D83-0B43-4F67-83F0-73CFA1A54868}"/>
          </ac:picMkLst>
        </pc:picChg>
        <pc:picChg chg="mod">
          <ac:chgData name="de-Jesus-Oliveira Victor-Adriel" userId="a708fc36-3c1b-42ab-b5e9-2e1fa3c6605e" providerId="ADAL" clId="{B66E595D-7349-4E50-87B2-1B1BB6599A44}" dt="2023-06-05T17:03:50.610" v="1980" actId="962"/>
          <ac:picMkLst>
            <pc:docMk/>
            <pc:sldMk cId="4091270383" sldId="260"/>
            <ac:picMk id="40" creationId="{DAFE9B8B-8ED1-8BC1-8CDB-FCA08A438B33}"/>
          </ac:picMkLst>
        </pc:picChg>
        <pc:picChg chg="add del mod">
          <ac:chgData name="de-Jesus-Oliveira Victor-Adriel" userId="a708fc36-3c1b-42ab-b5e9-2e1fa3c6605e" providerId="ADAL" clId="{B66E595D-7349-4E50-87B2-1B1BB6599A44}" dt="2023-06-05T16:15:01.368" v="783" actId="478"/>
          <ac:picMkLst>
            <pc:docMk/>
            <pc:sldMk cId="4091270383" sldId="260"/>
            <ac:picMk id="43" creationId="{1EF206A7-CADE-9B6F-6B4C-E847996B9AEC}"/>
          </ac:picMkLst>
        </pc:picChg>
        <pc:picChg chg="add mod">
          <ac:chgData name="de-Jesus-Oliveira Victor-Adriel" userId="a708fc36-3c1b-42ab-b5e9-2e1fa3c6605e" providerId="ADAL" clId="{B66E595D-7349-4E50-87B2-1B1BB6599A44}" dt="2023-06-05T17:03:50.610" v="1980" actId="962"/>
          <ac:picMkLst>
            <pc:docMk/>
            <pc:sldMk cId="4091270383" sldId="260"/>
            <ac:picMk id="51" creationId="{02F5B549-73EA-6361-2EE7-3F18DC980162}"/>
          </ac:picMkLst>
        </pc:picChg>
        <pc:picChg chg="add mod">
          <ac:chgData name="de-Jesus-Oliveira Victor-Adriel" userId="a708fc36-3c1b-42ab-b5e9-2e1fa3c6605e" providerId="ADAL" clId="{B66E595D-7349-4E50-87B2-1B1BB6599A44}" dt="2023-06-05T17:03:50.610" v="1980" actId="962"/>
          <ac:picMkLst>
            <pc:docMk/>
            <pc:sldMk cId="4091270383" sldId="260"/>
            <ac:picMk id="52" creationId="{81AFE3C1-34FC-ADB3-3E53-AAA258A2474F}"/>
          </ac:picMkLst>
        </pc:picChg>
        <pc:picChg chg="add mod">
          <ac:chgData name="de-Jesus-Oliveira Victor-Adriel" userId="a708fc36-3c1b-42ab-b5e9-2e1fa3c6605e" providerId="ADAL" clId="{B66E595D-7349-4E50-87B2-1B1BB6599A44}" dt="2023-06-05T17:03:50.610" v="1980" actId="962"/>
          <ac:picMkLst>
            <pc:docMk/>
            <pc:sldMk cId="4091270383" sldId="260"/>
            <ac:picMk id="53" creationId="{1086DB64-E8FD-20F0-897C-DAD19A8B6505}"/>
          </ac:picMkLst>
        </pc:picChg>
        <pc:picChg chg="add mod">
          <ac:chgData name="de-Jesus-Oliveira Victor-Adriel" userId="a708fc36-3c1b-42ab-b5e9-2e1fa3c6605e" providerId="ADAL" clId="{B66E595D-7349-4E50-87B2-1B1BB6599A44}" dt="2023-06-05T17:03:50.610" v="1980" actId="962"/>
          <ac:picMkLst>
            <pc:docMk/>
            <pc:sldMk cId="4091270383" sldId="260"/>
            <ac:picMk id="54" creationId="{3CB70089-3B3A-8C32-9988-0600E6372B82}"/>
          </ac:picMkLst>
        </pc:picChg>
        <pc:picChg chg="add mod">
          <ac:chgData name="de-Jesus-Oliveira Victor-Adriel" userId="a708fc36-3c1b-42ab-b5e9-2e1fa3c6605e" providerId="ADAL" clId="{B66E595D-7349-4E50-87B2-1B1BB6599A44}" dt="2023-06-05T17:03:50.610" v="1980" actId="962"/>
          <ac:picMkLst>
            <pc:docMk/>
            <pc:sldMk cId="4091270383" sldId="260"/>
            <ac:picMk id="55" creationId="{6DA0DC90-C522-678A-48B1-F4873CE31D50}"/>
          </ac:picMkLst>
        </pc:picChg>
        <pc:picChg chg="add mod">
          <ac:chgData name="de-Jesus-Oliveira Victor-Adriel" userId="a708fc36-3c1b-42ab-b5e9-2e1fa3c6605e" providerId="ADAL" clId="{B66E595D-7349-4E50-87B2-1B1BB6599A44}" dt="2023-06-05T17:03:50.610" v="1980" actId="962"/>
          <ac:picMkLst>
            <pc:docMk/>
            <pc:sldMk cId="4091270383" sldId="260"/>
            <ac:picMk id="56" creationId="{930A927E-2351-3301-0338-E6B18B5D1A6D}"/>
          </ac:picMkLst>
        </pc:picChg>
      </pc:sldChg>
      <pc:sldChg chg="addSp modSp mod">
        <pc:chgData name="de-Jesus-Oliveira Victor-Adriel" userId="a708fc36-3c1b-42ab-b5e9-2e1fa3c6605e" providerId="ADAL" clId="{B66E595D-7349-4E50-87B2-1B1BB6599A44}" dt="2023-06-05T17:09:31.161" v="2011" actId="403"/>
        <pc:sldMkLst>
          <pc:docMk/>
          <pc:sldMk cId="3278654172" sldId="261"/>
        </pc:sldMkLst>
        <pc:spChg chg="mod">
          <ac:chgData name="de-Jesus-Oliveira Victor-Adriel" userId="a708fc36-3c1b-42ab-b5e9-2e1fa3c6605e" providerId="ADAL" clId="{B66E595D-7349-4E50-87B2-1B1BB6599A44}" dt="2023-06-05T17:04:39.725" v="1991" actId="962"/>
          <ac:spMkLst>
            <pc:docMk/>
            <pc:sldMk cId="3278654172" sldId="261"/>
            <ac:spMk id="2" creationId="{7FCC2E15-1522-8884-CD9B-625052A97D15}"/>
          </ac:spMkLst>
        </pc:spChg>
        <pc:spChg chg="mod">
          <ac:chgData name="de-Jesus-Oliveira Victor-Adriel" userId="a708fc36-3c1b-42ab-b5e9-2e1fa3c6605e" providerId="ADAL" clId="{B66E595D-7349-4E50-87B2-1B1BB6599A44}" dt="2023-06-05T17:04:39.725" v="1991" actId="962"/>
          <ac:spMkLst>
            <pc:docMk/>
            <pc:sldMk cId="3278654172" sldId="261"/>
            <ac:spMk id="4" creationId="{1266CEAC-8C35-4A0B-B3A8-BEA84DC4F645}"/>
          </ac:spMkLst>
        </pc:spChg>
        <pc:spChg chg="mod">
          <ac:chgData name="de-Jesus-Oliveira Victor-Adriel" userId="a708fc36-3c1b-42ab-b5e9-2e1fa3c6605e" providerId="ADAL" clId="{B66E595D-7349-4E50-87B2-1B1BB6599A44}" dt="2023-06-05T17:04:39.725" v="1991" actId="962"/>
          <ac:spMkLst>
            <pc:docMk/>
            <pc:sldMk cId="3278654172" sldId="261"/>
            <ac:spMk id="5" creationId="{1982D56E-52A1-41C5-9E38-9AE8FC3766E1}"/>
          </ac:spMkLst>
        </pc:spChg>
        <pc:spChg chg="mod">
          <ac:chgData name="de-Jesus-Oliveira Victor-Adriel" userId="a708fc36-3c1b-42ab-b5e9-2e1fa3c6605e" providerId="ADAL" clId="{B66E595D-7349-4E50-87B2-1B1BB6599A44}" dt="2023-06-05T17:04:39.725" v="1991" actId="962"/>
          <ac:spMkLst>
            <pc:docMk/>
            <pc:sldMk cId="3278654172" sldId="261"/>
            <ac:spMk id="6" creationId="{59077381-D4D2-445B-832C-258968B888BE}"/>
          </ac:spMkLst>
        </pc:spChg>
        <pc:spChg chg="mod">
          <ac:chgData name="de-Jesus-Oliveira Victor-Adriel" userId="a708fc36-3c1b-42ab-b5e9-2e1fa3c6605e" providerId="ADAL" clId="{B66E595D-7349-4E50-87B2-1B1BB6599A44}" dt="2023-06-05T17:04:39.725" v="1991" actId="962"/>
          <ac:spMkLst>
            <pc:docMk/>
            <pc:sldMk cId="3278654172" sldId="261"/>
            <ac:spMk id="7" creationId="{6144BA3E-88E5-4B1B-9A08-914364AB993E}"/>
          </ac:spMkLst>
        </pc:spChg>
        <pc:spChg chg="mod">
          <ac:chgData name="de-Jesus-Oliveira Victor-Adriel" userId="a708fc36-3c1b-42ab-b5e9-2e1fa3c6605e" providerId="ADAL" clId="{B66E595D-7349-4E50-87B2-1B1BB6599A44}" dt="2023-06-05T17:04:39.725" v="1991" actId="962"/>
          <ac:spMkLst>
            <pc:docMk/>
            <pc:sldMk cId="3278654172" sldId="261"/>
            <ac:spMk id="8" creationId="{E36F62F2-C52D-4BF5-A9DC-F94C474D3D98}"/>
          </ac:spMkLst>
        </pc:spChg>
        <pc:spChg chg="mod">
          <ac:chgData name="de-Jesus-Oliveira Victor-Adriel" userId="a708fc36-3c1b-42ab-b5e9-2e1fa3c6605e" providerId="ADAL" clId="{B66E595D-7349-4E50-87B2-1B1BB6599A44}" dt="2023-06-05T17:04:39.725" v="1991" actId="962"/>
          <ac:spMkLst>
            <pc:docMk/>
            <pc:sldMk cId="3278654172" sldId="261"/>
            <ac:spMk id="9" creationId="{767EB8C3-E9CC-42F2-81D7-7B021A47CBE2}"/>
          </ac:spMkLst>
        </pc:spChg>
        <pc:spChg chg="mod">
          <ac:chgData name="de-Jesus-Oliveira Victor-Adriel" userId="a708fc36-3c1b-42ab-b5e9-2e1fa3c6605e" providerId="ADAL" clId="{B66E595D-7349-4E50-87B2-1B1BB6599A44}" dt="2023-06-05T17:04:39.725" v="1991" actId="962"/>
          <ac:spMkLst>
            <pc:docMk/>
            <pc:sldMk cId="3278654172" sldId="261"/>
            <ac:spMk id="10" creationId="{D1DF8824-F688-4F2D-A732-3F68B65D8AAF}"/>
          </ac:spMkLst>
        </pc:spChg>
        <pc:spChg chg="mod">
          <ac:chgData name="de-Jesus-Oliveira Victor-Adriel" userId="a708fc36-3c1b-42ab-b5e9-2e1fa3c6605e" providerId="ADAL" clId="{B66E595D-7349-4E50-87B2-1B1BB6599A44}" dt="2023-06-05T17:04:39.725" v="1991" actId="962"/>
          <ac:spMkLst>
            <pc:docMk/>
            <pc:sldMk cId="3278654172" sldId="261"/>
            <ac:spMk id="11" creationId="{A123F607-DE70-4AB6-A4AC-C797CE048C9D}"/>
          </ac:spMkLst>
        </pc:spChg>
        <pc:spChg chg="mod ord">
          <ac:chgData name="de-Jesus-Oliveira Victor-Adriel" userId="a708fc36-3c1b-42ab-b5e9-2e1fa3c6605e" providerId="ADAL" clId="{B66E595D-7349-4E50-87B2-1B1BB6599A44}" dt="2023-06-05T16:50:49.010" v="1584" actId="166"/>
          <ac:spMkLst>
            <pc:docMk/>
            <pc:sldMk cId="3278654172" sldId="261"/>
            <ac:spMk id="12" creationId="{32370669-B1FA-4A62-883F-48DF8C3FF9DD}"/>
          </ac:spMkLst>
        </pc:spChg>
        <pc:spChg chg="mod ord">
          <ac:chgData name="de-Jesus-Oliveira Victor-Adriel" userId="a708fc36-3c1b-42ab-b5e9-2e1fa3c6605e" providerId="ADAL" clId="{B66E595D-7349-4E50-87B2-1B1BB6599A44}" dt="2023-06-05T16:50:50.331" v="1585" actId="166"/>
          <ac:spMkLst>
            <pc:docMk/>
            <pc:sldMk cId="3278654172" sldId="261"/>
            <ac:spMk id="13" creationId="{8BB98DD7-138F-4280-9CFC-330A6CEB34FD}"/>
          </ac:spMkLst>
        </pc:spChg>
        <pc:spChg chg="mod ord">
          <ac:chgData name="de-Jesus-Oliveira Victor-Adriel" userId="a708fc36-3c1b-42ab-b5e9-2e1fa3c6605e" providerId="ADAL" clId="{B66E595D-7349-4E50-87B2-1B1BB6599A44}" dt="2023-06-05T16:50:51.543" v="1586" actId="166"/>
          <ac:spMkLst>
            <pc:docMk/>
            <pc:sldMk cId="3278654172" sldId="261"/>
            <ac:spMk id="14" creationId="{D4234115-2013-40E2-B088-A4DB2C414824}"/>
          </ac:spMkLst>
        </pc:spChg>
        <pc:spChg chg="mod ord">
          <ac:chgData name="de-Jesus-Oliveira Victor-Adriel" userId="a708fc36-3c1b-42ab-b5e9-2e1fa3c6605e" providerId="ADAL" clId="{B66E595D-7349-4E50-87B2-1B1BB6599A44}" dt="2023-06-05T16:50:53.366" v="1587" actId="166"/>
          <ac:spMkLst>
            <pc:docMk/>
            <pc:sldMk cId="3278654172" sldId="261"/>
            <ac:spMk id="15" creationId="{EA649DB5-9A6D-4AC6-832D-F734CE88E9B6}"/>
          </ac:spMkLst>
        </pc:spChg>
        <pc:spChg chg="mod ord">
          <ac:chgData name="de-Jesus-Oliveira Victor-Adriel" userId="a708fc36-3c1b-42ab-b5e9-2e1fa3c6605e" providerId="ADAL" clId="{B66E595D-7349-4E50-87B2-1B1BB6599A44}" dt="2023-06-05T16:50:56.443" v="1588" actId="166"/>
          <ac:spMkLst>
            <pc:docMk/>
            <pc:sldMk cId="3278654172" sldId="261"/>
            <ac:spMk id="16" creationId="{BEE8BB84-D3D2-4AB0-8F0A-3EC00DCEC7F9}"/>
          </ac:spMkLst>
        </pc:spChg>
        <pc:spChg chg="mod ord">
          <ac:chgData name="de-Jesus-Oliveira Victor-Adriel" userId="a708fc36-3c1b-42ab-b5e9-2e1fa3c6605e" providerId="ADAL" clId="{B66E595D-7349-4E50-87B2-1B1BB6599A44}" dt="2023-06-05T16:50:58.175" v="1589" actId="166"/>
          <ac:spMkLst>
            <pc:docMk/>
            <pc:sldMk cId="3278654172" sldId="261"/>
            <ac:spMk id="17" creationId="{E51EBDF6-8BE5-4025-BB97-D70CFE6BC2E0}"/>
          </ac:spMkLst>
        </pc:spChg>
        <pc:spChg chg="mod ord">
          <ac:chgData name="de-Jesus-Oliveira Victor-Adriel" userId="a708fc36-3c1b-42ab-b5e9-2e1fa3c6605e" providerId="ADAL" clId="{B66E595D-7349-4E50-87B2-1B1BB6599A44}" dt="2023-06-05T16:51:00.101" v="1590" actId="166"/>
          <ac:spMkLst>
            <pc:docMk/>
            <pc:sldMk cId="3278654172" sldId="261"/>
            <ac:spMk id="18" creationId="{7B95E41A-8941-4DEA-A927-B5EA7993132F}"/>
          </ac:spMkLst>
        </pc:spChg>
        <pc:spChg chg="mod ord">
          <ac:chgData name="de-Jesus-Oliveira Victor-Adriel" userId="a708fc36-3c1b-42ab-b5e9-2e1fa3c6605e" providerId="ADAL" clId="{B66E595D-7349-4E50-87B2-1B1BB6599A44}" dt="2023-06-05T16:51:01.999" v="1591" actId="166"/>
          <ac:spMkLst>
            <pc:docMk/>
            <pc:sldMk cId="3278654172" sldId="261"/>
            <ac:spMk id="19" creationId="{3FC88F93-A70E-4602-85EC-E3CC8A8816C2}"/>
          </ac:spMkLst>
        </pc:spChg>
        <pc:spChg chg="mod ord">
          <ac:chgData name="de-Jesus-Oliveira Victor-Adriel" userId="a708fc36-3c1b-42ab-b5e9-2e1fa3c6605e" providerId="ADAL" clId="{B66E595D-7349-4E50-87B2-1B1BB6599A44}" dt="2023-06-05T16:51:04.144" v="1592" actId="166"/>
          <ac:spMkLst>
            <pc:docMk/>
            <pc:sldMk cId="3278654172" sldId="261"/>
            <ac:spMk id="20" creationId="{129C7494-A326-4E23-9779-668ED0B2F88D}"/>
          </ac:spMkLst>
        </pc:spChg>
        <pc:spChg chg="mod ord">
          <ac:chgData name="de-Jesus-Oliveira Victor-Adriel" userId="a708fc36-3c1b-42ab-b5e9-2e1fa3c6605e" providerId="ADAL" clId="{B66E595D-7349-4E50-87B2-1B1BB6599A44}" dt="2023-06-05T16:51:08.430" v="1593" actId="166"/>
          <ac:spMkLst>
            <pc:docMk/>
            <pc:sldMk cId="3278654172" sldId="261"/>
            <ac:spMk id="21" creationId="{48B3C406-0AE1-4C65-92B6-58BD53FAFEFE}"/>
          </ac:spMkLst>
        </pc:spChg>
        <pc:spChg chg="mod ord">
          <ac:chgData name="de-Jesus-Oliveira Victor-Adriel" userId="a708fc36-3c1b-42ab-b5e9-2e1fa3c6605e" providerId="ADAL" clId="{B66E595D-7349-4E50-87B2-1B1BB6599A44}" dt="2023-06-05T16:51:12.183" v="1594" actId="166"/>
          <ac:spMkLst>
            <pc:docMk/>
            <pc:sldMk cId="3278654172" sldId="261"/>
            <ac:spMk id="22" creationId="{D3B8B63F-34D3-42BA-94E3-41D4ABEDB366}"/>
          </ac:spMkLst>
        </pc:spChg>
        <pc:spChg chg="mod ord">
          <ac:chgData name="de-Jesus-Oliveira Victor-Adriel" userId="a708fc36-3c1b-42ab-b5e9-2e1fa3c6605e" providerId="ADAL" clId="{B66E595D-7349-4E50-87B2-1B1BB6599A44}" dt="2023-06-05T16:51:14.969" v="1595" actId="166"/>
          <ac:spMkLst>
            <pc:docMk/>
            <pc:sldMk cId="3278654172" sldId="261"/>
            <ac:spMk id="23" creationId="{3E4DDAC6-C113-4C1A-A97E-53515C709092}"/>
          </ac:spMkLst>
        </pc:spChg>
        <pc:spChg chg="mod ord">
          <ac:chgData name="de-Jesus-Oliveira Victor-Adriel" userId="a708fc36-3c1b-42ab-b5e9-2e1fa3c6605e" providerId="ADAL" clId="{B66E595D-7349-4E50-87B2-1B1BB6599A44}" dt="2023-06-05T16:51:17.030" v="1596" actId="166"/>
          <ac:spMkLst>
            <pc:docMk/>
            <pc:sldMk cId="3278654172" sldId="261"/>
            <ac:spMk id="24" creationId="{3F1A1DF7-28A2-4316-B049-D4D85C87E58F}"/>
          </ac:spMkLst>
        </pc:spChg>
        <pc:spChg chg="mod ord">
          <ac:chgData name="de-Jesus-Oliveira Victor-Adriel" userId="a708fc36-3c1b-42ab-b5e9-2e1fa3c6605e" providerId="ADAL" clId="{B66E595D-7349-4E50-87B2-1B1BB6599A44}" dt="2023-06-05T16:51:18.665" v="1597" actId="166"/>
          <ac:spMkLst>
            <pc:docMk/>
            <pc:sldMk cId="3278654172" sldId="261"/>
            <ac:spMk id="25" creationId="{1FC5C205-FAA3-449C-A8FD-C52109290EC9}"/>
          </ac:spMkLst>
        </pc:spChg>
        <pc:spChg chg="mod ord">
          <ac:chgData name="de-Jesus-Oliveira Victor-Adriel" userId="a708fc36-3c1b-42ab-b5e9-2e1fa3c6605e" providerId="ADAL" clId="{B66E595D-7349-4E50-87B2-1B1BB6599A44}" dt="2023-06-05T16:51:20.825" v="1598" actId="166"/>
          <ac:spMkLst>
            <pc:docMk/>
            <pc:sldMk cId="3278654172" sldId="261"/>
            <ac:spMk id="26" creationId="{7980D18C-23CA-49E9-8A03-8E31A0BE3CC9}"/>
          </ac:spMkLst>
        </pc:spChg>
        <pc:spChg chg="mod ord">
          <ac:chgData name="de-Jesus-Oliveira Victor-Adriel" userId="a708fc36-3c1b-42ab-b5e9-2e1fa3c6605e" providerId="ADAL" clId="{B66E595D-7349-4E50-87B2-1B1BB6599A44}" dt="2023-06-05T16:51:22.687" v="1599" actId="166"/>
          <ac:spMkLst>
            <pc:docMk/>
            <pc:sldMk cId="3278654172" sldId="261"/>
            <ac:spMk id="27" creationId="{B40966AB-959B-4003-8750-39869662CED2}"/>
          </ac:spMkLst>
        </pc:spChg>
        <pc:spChg chg="mod">
          <ac:chgData name="de-Jesus-Oliveira Victor-Adriel" userId="a708fc36-3c1b-42ab-b5e9-2e1fa3c6605e" providerId="ADAL" clId="{B66E595D-7349-4E50-87B2-1B1BB6599A44}" dt="2023-06-05T17:04:39.725" v="1991" actId="962"/>
          <ac:spMkLst>
            <pc:docMk/>
            <pc:sldMk cId="3278654172" sldId="261"/>
            <ac:spMk id="28" creationId="{35F301C2-6C4B-4E54-A4C4-140129A3CB31}"/>
          </ac:spMkLst>
        </pc:spChg>
        <pc:spChg chg="mod">
          <ac:chgData name="de-Jesus-Oliveira Victor-Adriel" userId="a708fc36-3c1b-42ab-b5e9-2e1fa3c6605e" providerId="ADAL" clId="{B66E595D-7349-4E50-87B2-1B1BB6599A44}" dt="2023-06-05T17:04:39.725" v="1991" actId="962"/>
          <ac:spMkLst>
            <pc:docMk/>
            <pc:sldMk cId="3278654172" sldId="261"/>
            <ac:spMk id="29" creationId="{3452765A-BC87-4F5F-A8F4-9E439009F266}"/>
          </ac:spMkLst>
        </pc:spChg>
        <pc:spChg chg="mod">
          <ac:chgData name="de-Jesus-Oliveira Victor-Adriel" userId="a708fc36-3c1b-42ab-b5e9-2e1fa3c6605e" providerId="ADAL" clId="{B66E595D-7349-4E50-87B2-1B1BB6599A44}" dt="2023-06-05T17:04:39.725" v="1991" actId="962"/>
          <ac:spMkLst>
            <pc:docMk/>
            <pc:sldMk cId="3278654172" sldId="261"/>
            <ac:spMk id="30" creationId="{FE98852C-ECBC-4A2E-8C78-8A86B11D2651}"/>
          </ac:spMkLst>
        </pc:spChg>
        <pc:spChg chg="mod ord">
          <ac:chgData name="de-Jesus-Oliveira Victor-Adriel" userId="a708fc36-3c1b-42ab-b5e9-2e1fa3c6605e" providerId="ADAL" clId="{B66E595D-7349-4E50-87B2-1B1BB6599A44}" dt="2023-06-05T16:51:25.935" v="1600" actId="166"/>
          <ac:spMkLst>
            <pc:docMk/>
            <pc:sldMk cId="3278654172" sldId="261"/>
            <ac:spMk id="31" creationId="{8CD2E9CC-A9A8-4684-AAEA-4F06CFBFBCB9}"/>
          </ac:spMkLst>
        </pc:spChg>
        <pc:spChg chg="mod ord">
          <ac:chgData name="de-Jesus-Oliveira Victor-Adriel" userId="a708fc36-3c1b-42ab-b5e9-2e1fa3c6605e" providerId="ADAL" clId="{B66E595D-7349-4E50-87B2-1B1BB6599A44}" dt="2023-06-05T16:51:28.928" v="1601" actId="166"/>
          <ac:spMkLst>
            <pc:docMk/>
            <pc:sldMk cId="3278654172" sldId="261"/>
            <ac:spMk id="32" creationId="{4D6692C8-F446-44D7-B5F5-27CC517352A5}"/>
          </ac:spMkLst>
        </pc:spChg>
        <pc:spChg chg="mod ord">
          <ac:chgData name="de-Jesus-Oliveira Victor-Adriel" userId="a708fc36-3c1b-42ab-b5e9-2e1fa3c6605e" providerId="ADAL" clId="{B66E595D-7349-4E50-87B2-1B1BB6599A44}" dt="2023-06-05T16:51:30.734" v="1602" actId="166"/>
          <ac:spMkLst>
            <pc:docMk/>
            <pc:sldMk cId="3278654172" sldId="261"/>
            <ac:spMk id="33" creationId="{02D2558D-A546-4B9A-B699-6F833DB4FCB4}"/>
          </ac:spMkLst>
        </pc:spChg>
        <pc:spChg chg="mod ord">
          <ac:chgData name="de-Jesus-Oliveira Victor-Adriel" userId="a708fc36-3c1b-42ab-b5e9-2e1fa3c6605e" providerId="ADAL" clId="{B66E595D-7349-4E50-87B2-1B1BB6599A44}" dt="2023-06-05T16:51:32.749" v="1603" actId="166"/>
          <ac:spMkLst>
            <pc:docMk/>
            <pc:sldMk cId="3278654172" sldId="261"/>
            <ac:spMk id="34" creationId="{36F85E33-BBCD-4F7A-8FA6-A89CDCBD5801}"/>
          </ac:spMkLst>
        </pc:spChg>
        <pc:spChg chg="mod ord">
          <ac:chgData name="de-Jesus-Oliveira Victor-Adriel" userId="a708fc36-3c1b-42ab-b5e9-2e1fa3c6605e" providerId="ADAL" clId="{B66E595D-7349-4E50-87B2-1B1BB6599A44}" dt="2023-06-05T16:51:34.535" v="1604" actId="166"/>
          <ac:spMkLst>
            <pc:docMk/>
            <pc:sldMk cId="3278654172" sldId="261"/>
            <ac:spMk id="35" creationId="{C3E02E20-DC1A-4BD8-8843-01A92DC2069C}"/>
          </ac:spMkLst>
        </pc:spChg>
        <pc:spChg chg="mod ord">
          <ac:chgData name="de-Jesus-Oliveira Victor-Adriel" userId="a708fc36-3c1b-42ab-b5e9-2e1fa3c6605e" providerId="ADAL" clId="{B66E595D-7349-4E50-87B2-1B1BB6599A44}" dt="2023-06-05T16:51:36.438" v="1605" actId="166"/>
          <ac:spMkLst>
            <pc:docMk/>
            <pc:sldMk cId="3278654172" sldId="261"/>
            <ac:spMk id="36" creationId="{8FD647CD-B233-45DE-88FC-7B235F56923F}"/>
          </ac:spMkLst>
        </pc:spChg>
        <pc:spChg chg="mod">
          <ac:chgData name="de-Jesus-Oliveira Victor-Adriel" userId="a708fc36-3c1b-42ab-b5e9-2e1fa3c6605e" providerId="ADAL" clId="{B66E595D-7349-4E50-87B2-1B1BB6599A44}" dt="2023-06-05T17:04:39.725" v="1991" actId="962"/>
          <ac:spMkLst>
            <pc:docMk/>
            <pc:sldMk cId="3278654172" sldId="261"/>
            <ac:spMk id="37" creationId="{85A89FA2-E7B2-44F9-6DC5-5CAA9E84DBC8}"/>
          </ac:spMkLst>
        </pc:spChg>
        <pc:spChg chg="mod ord">
          <ac:chgData name="de-Jesus-Oliveira Victor-Adriel" userId="a708fc36-3c1b-42ab-b5e9-2e1fa3c6605e" providerId="ADAL" clId="{B66E595D-7349-4E50-87B2-1B1BB6599A44}" dt="2023-06-05T16:50:45.114" v="1583" actId="166"/>
          <ac:spMkLst>
            <pc:docMk/>
            <pc:sldMk cId="3278654172" sldId="261"/>
            <ac:spMk id="38" creationId="{959D1586-3ECF-447C-C1EA-2D9F21A8411A}"/>
          </ac:spMkLst>
        </pc:spChg>
        <pc:spChg chg="add mod ord">
          <ac:chgData name="de-Jesus-Oliveira Victor-Adriel" userId="a708fc36-3c1b-42ab-b5e9-2e1fa3c6605e" providerId="ADAL" clId="{B66E595D-7349-4E50-87B2-1B1BB6599A44}" dt="2023-06-05T17:09:04.345" v="2005" actId="113"/>
          <ac:spMkLst>
            <pc:docMk/>
            <pc:sldMk cId="3278654172" sldId="261"/>
            <ac:spMk id="39" creationId="{DADE333B-C085-3FAF-A32C-5C03D072FF26}"/>
          </ac:spMkLst>
        </pc:spChg>
        <pc:spChg chg="add mod">
          <ac:chgData name="de-Jesus-Oliveira Victor-Adriel" userId="a708fc36-3c1b-42ab-b5e9-2e1fa3c6605e" providerId="ADAL" clId="{B66E595D-7349-4E50-87B2-1B1BB6599A44}" dt="2023-06-05T17:04:39.725" v="1991" actId="962"/>
          <ac:spMkLst>
            <pc:docMk/>
            <pc:sldMk cId="3278654172" sldId="261"/>
            <ac:spMk id="40" creationId="{E575072F-E0A7-2366-748D-FC9626DA6978}"/>
          </ac:spMkLst>
        </pc:spChg>
        <pc:spChg chg="add mod">
          <ac:chgData name="de-Jesus-Oliveira Victor-Adriel" userId="a708fc36-3c1b-42ab-b5e9-2e1fa3c6605e" providerId="ADAL" clId="{B66E595D-7349-4E50-87B2-1B1BB6599A44}" dt="2023-06-05T17:04:39.725" v="1991" actId="962"/>
          <ac:spMkLst>
            <pc:docMk/>
            <pc:sldMk cId="3278654172" sldId="261"/>
            <ac:spMk id="41" creationId="{08C3C03E-7752-E47F-77D3-66A756D73BCC}"/>
          </ac:spMkLst>
        </pc:spChg>
        <pc:spChg chg="add mod">
          <ac:chgData name="de-Jesus-Oliveira Victor-Adriel" userId="a708fc36-3c1b-42ab-b5e9-2e1fa3c6605e" providerId="ADAL" clId="{B66E595D-7349-4E50-87B2-1B1BB6599A44}" dt="2023-06-05T17:09:09.667" v="2009" actId="1038"/>
          <ac:spMkLst>
            <pc:docMk/>
            <pc:sldMk cId="3278654172" sldId="261"/>
            <ac:spMk id="42" creationId="{2B89E0B4-634D-6D06-1239-45479E79FD1A}"/>
          </ac:spMkLst>
        </pc:spChg>
        <pc:spChg chg="add mod">
          <ac:chgData name="de-Jesus-Oliveira Victor-Adriel" userId="a708fc36-3c1b-42ab-b5e9-2e1fa3c6605e" providerId="ADAL" clId="{B66E595D-7349-4E50-87B2-1B1BB6599A44}" dt="2023-06-05T17:04:39.725" v="1991" actId="962"/>
          <ac:spMkLst>
            <pc:docMk/>
            <pc:sldMk cId="3278654172" sldId="261"/>
            <ac:spMk id="43" creationId="{1183503B-7856-3B11-B394-2BBB15C58451}"/>
          </ac:spMkLst>
        </pc:spChg>
        <pc:spChg chg="add mod">
          <ac:chgData name="de-Jesus-Oliveira Victor-Adriel" userId="a708fc36-3c1b-42ab-b5e9-2e1fa3c6605e" providerId="ADAL" clId="{B66E595D-7349-4E50-87B2-1B1BB6599A44}" dt="2023-06-05T17:04:39.725" v="1991" actId="962"/>
          <ac:spMkLst>
            <pc:docMk/>
            <pc:sldMk cId="3278654172" sldId="261"/>
            <ac:spMk id="44" creationId="{3B4F65E4-2FC0-F700-8825-30B0964300C6}"/>
          </ac:spMkLst>
        </pc:spChg>
        <pc:spChg chg="add mod">
          <ac:chgData name="de-Jesus-Oliveira Victor-Adriel" userId="a708fc36-3c1b-42ab-b5e9-2e1fa3c6605e" providerId="ADAL" clId="{B66E595D-7349-4E50-87B2-1B1BB6599A44}" dt="2023-06-05T17:09:31.161" v="2011" actId="403"/>
          <ac:spMkLst>
            <pc:docMk/>
            <pc:sldMk cId="3278654172" sldId="261"/>
            <ac:spMk id="45" creationId="{A92BA8F3-21C7-E953-90BD-1DA766EDDFFA}"/>
          </ac:spMkLst>
        </pc:spChg>
        <pc:spChg chg="add mod">
          <ac:chgData name="de-Jesus-Oliveira Victor-Adriel" userId="a708fc36-3c1b-42ab-b5e9-2e1fa3c6605e" providerId="ADAL" clId="{B66E595D-7349-4E50-87B2-1B1BB6599A44}" dt="2023-06-05T17:09:31.161" v="2011" actId="403"/>
          <ac:spMkLst>
            <pc:docMk/>
            <pc:sldMk cId="3278654172" sldId="261"/>
            <ac:spMk id="46" creationId="{44074C68-63DF-5B05-92BD-082BE3100A1D}"/>
          </ac:spMkLst>
        </pc:spChg>
        <pc:spChg chg="add mod">
          <ac:chgData name="de-Jesus-Oliveira Victor-Adriel" userId="a708fc36-3c1b-42ab-b5e9-2e1fa3c6605e" providerId="ADAL" clId="{B66E595D-7349-4E50-87B2-1B1BB6599A44}" dt="2023-06-05T17:04:39.725" v="1991" actId="962"/>
          <ac:spMkLst>
            <pc:docMk/>
            <pc:sldMk cId="3278654172" sldId="261"/>
            <ac:spMk id="47" creationId="{46CE7097-9F5C-5142-CA2F-7BDB973F03B7}"/>
          </ac:spMkLst>
        </pc:spChg>
        <pc:spChg chg="add mod">
          <ac:chgData name="de-Jesus-Oliveira Victor-Adriel" userId="a708fc36-3c1b-42ab-b5e9-2e1fa3c6605e" providerId="ADAL" clId="{B66E595D-7349-4E50-87B2-1B1BB6599A44}" dt="2023-06-05T17:04:39.725" v="1991" actId="962"/>
          <ac:spMkLst>
            <pc:docMk/>
            <pc:sldMk cId="3278654172" sldId="261"/>
            <ac:spMk id="48" creationId="{A5FA4257-FD1D-A2D9-6B6A-F9C651D0081F}"/>
          </ac:spMkLst>
        </pc:spChg>
        <pc:spChg chg="add mod">
          <ac:chgData name="de-Jesus-Oliveira Victor-Adriel" userId="a708fc36-3c1b-42ab-b5e9-2e1fa3c6605e" providerId="ADAL" clId="{B66E595D-7349-4E50-87B2-1B1BB6599A44}" dt="2023-06-05T17:09:23.807" v="2010" actId="2711"/>
          <ac:spMkLst>
            <pc:docMk/>
            <pc:sldMk cId="3278654172" sldId="261"/>
            <ac:spMk id="49" creationId="{8F95A73B-488F-91BF-515E-2B7662F19F6E}"/>
          </ac:spMkLst>
        </pc:spChg>
        <pc:spChg chg="add mod">
          <ac:chgData name="de-Jesus-Oliveira Victor-Adriel" userId="a708fc36-3c1b-42ab-b5e9-2e1fa3c6605e" providerId="ADAL" clId="{B66E595D-7349-4E50-87B2-1B1BB6599A44}" dt="2023-06-05T17:09:23.807" v="2010" actId="2711"/>
          <ac:spMkLst>
            <pc:docMk/>
            <pc:sldMk cId="3278654172" sldId="261"/>
            <ac:spMk id="50" creationId="{839B07E5-8B9E-5B37-77B5-D5F1B957CB25}"/>
          </ac:spMkLst>
        </pc:spChg>
        <pc:picChg chg="mod">
          <ac:chgData name="de-Jesus-Oliveira Victor-Adriel" userId="a708fc36-3c1b-42ab-b5e9-2e1fa3c6605e" providerId="ADAL" clId="{B66E595D-7349-4E50-87B2-1B1BB6599A44}" dt="2023-06-05T17:04:39.725" v="1991" actId="962"/>
          <ac:picMkLst>
            <pc:docMk/>
            <pc:sldMk cId="3278654172" sldId="261"/>
            <ac:picMk id="3" creationId="{B42942D1-D67B-4EE3-B583-46158F493CC8}"/>
          </ac:picMkLst>
        </pc:picChg>
      </pc:sldChg>
      <pc:sldChg chg="addSp modSp mod">
        <pc:chgData name="de-Jesus-Oliveira Victor-Adriel" userId="a708fc36-3c1b-42ab-b5e9-2e1fa3c6605e" providerId="ADAL" clId="{B66E595D-7349-4E50-87B2-1B1BB6599A44}" dt="2023-06-05T17:09:53.856" v="2029" actId="1035"/>
        <pc:sldMkLst>
          <pc:docMk/>
          <pc:sldMk cId="631229544" sldId="262"/>
        </pc:sldMkLst>
        <pc:spChg chg="mod ord">
          <ac:chgData name="de-Jesus-Oliveira Victor-Adriel" userId="a708fc36-3c1b-42ab-b5e9-2e1fa3c6605e" providerId="ADAL" clId="{B66E595D-7349-4E50-87B2-1B1BB6599A44}" dt="2023-06-05T17:02:27.797" v="1969" actId="166"/>
          <ac:spMkLst>
            <pc:docMk/>
            <pc:sldMk cId="631229544" sldId="262"/>
            <ac:spMk id="2" creationId="{3340E1A2-EB78-C6AD-38A2-95FDC616A5BE}"/>
          </ac:spMkLst>
        </pc:spChg>
        <pc:spChg chg="add mod ord">
          <ac:chgData name="de-Jesus-Oliveira Victor-Adriel" userId="a708fc36-3c1b-42ab-b5e9-2e1fa3c6605e" providerId="ADAL" clId="{B66E595D-7349-4E50-87B2-1B1BB6599A44}" dt="2023-06-05T17:09:53.856" v="2029" actId="1035"/>
          <ac:spMkLst>
            <pc:docMk/>
            <pc:sldMk cId="631229544" sldId="262"/>
            <ac:spMk id="3" creationId="{21AEBFA6-C6E8-B345-AADF-EA53F0FD6AAF}"/>
          </ac:spMkLst>
        </pc:spChg>
        <pc:spChg chg="mod">
          <ac:chgData name="de-Jesus-Oliveira Victor-Adriel" userId="a708fc36-3c1b-42ab-b5e9-2e1fa3c6605e" providerId="ADAL" clId="{B66E595D-7349-4E50-87B2-1B1BB6599A44}" dt="2023-06-05T17:05:00.364" v="1992" actId="962"/>
          <ac:spMkLst>
            <pc:docMk/>
            <pc:sldMk cId="631229544" sldId="262"/>
            <ac:spMk id="4" creationId="{18BF69B6-CC77-4407-9583-DAB155BEB2E8}"/>
          </ac:spMkLst>
        </pc:spChg>
        <pc:spChg chg="mod">
          <ac:chgData name="de-Jesus-Oliveira Victor-Adriel" userId="a708fc36-3c1b-42ab-b5e9-2e1fa3c6605e" providerId="ADAL" clId="{B66E595D-7349-4E50-87B2-1B1BB6599A44}" dt="2023-06-05T17:05:00.364" v="1992" actId="962"/>
          <ac:spMkLst>
            <pc:docMk/>
            <pc:sldMk cId="631229544" sldId="262"/>
            <ac:spMk id="5" creationId="{35A35FD0-A55E-40A1-BF07-64653A3272E6}"/>
          </ac:spMkLst>
        </pc:spChg>
        <pc:spChg chg="mod">
          <ac:chgData name="de-Jesus-Oliveira Victor-Adriel" userId="a708fc36-3c1b-42ab-b5e9-2e1fa3c6605e" providerId="ADAL" clId="{B66E595D-7349-4E50-87B2-1B1BB6599A44}" dt="2023-06-05T17:05:00.364" v="1992" actId="962"/>
          <ac:spMkLst>
            <pc:docMk/>
            <pc:sldMk cId="631229544" sldId="262"/>
            <ac:spMk id="6" creationId="{D4EE5FB8-5C56-44E1-AA80-669D67DFE7B8}"/>
          </ac:spMkLst>
        </pc:spChg>
        <pc:spChg chg="mod">
          <ac:chgData name="de-Jesus-Oliveira Victor-Adriel" userId="a708fc36-3c1b-42ab-b5e9-2e1fa3c6605e" providerId="ADAL" clId="{B66E595D-7349-4E50-87B2-1B1BB6599A44}" dt="2023-06-05T17:05:00.364" v="1992" actId="962"/>
          <ac:spMkLst>
            <pc:docMk/>
            <pc:sldMk cId="631229544" sldId="262"/>
            <ac:spMk id="7" creationId="{40C67BAC-4C76-4AEB-8ECF-8BA259B8DBA9}"/>
          </ac:spMkLst>
        </pc:spChg>
        <pc:spChg chg="mod">
          <ac:chgData name="de-Jesus-Oliveira Victor-Adriel" userId="a708fc36-3c1b-42ab-b5e9-2e1fa3c6605e" providerId="ADAL" clId="{B66E595D-7349-4E50-87B2-1B1BB6599A44}" dt="2023-06-05T17:05:00.364" v="1992" actId="962"/>
          <ac:spMkLst>
            <pc:docMk/>
            <pc:sldMk cId="631229544" sldId="262"/>
            <ac:spMk id="8" creationId="{8F7BB68B-4EA1-453C-81FF-328783FC13FF}"/>
          </ac:spMkLst>
        </pc:spChg>
        <pc:spChg chg="mod">
          <ac:chgData name="de-Jesus-Oliveira Victor-Adriel" userId="a708fc36-3c1b-42ab-b5e9-2e1fa3c6605e" providerId="ADAL" clId="{B66E595D-7349-4E50-87B2-1B1BB6599A44}" dt="2023-06-05T17:05:00.364" v="1992" actId="962"/>
          <ac:spMkLst>
            <pc:docMk/>
            <pc:sldMk cId="631229544" sldId="262"/>
            <ac:spMk id="9" creationId="{1D5CFDC9-2DA5-4C79-A306-63C77D5FB1C0}"/>
          </ac:spMkLst>
        </pc:spChg>
        <pc:spChg chg="mod">
          <ac:chgData name="de-Jesus-Oliveira Victor-Adriel" userId="a708fc36-3c1b-42ab-b5e9-2e1fa3c6605e" providerId="ADAL" clId="{B66E595D-7349-4E50-87B2-1B1BB6599A44}" dt="2023-06-05T17:05:00.364" v="1992" actId="962"/>
          <ac:spMkLst>
            <pc:docMk/>
            <pc:sldMk cId="631229544" sldId="262"/>
            <ac:spMk id="10" creationId="{2F2BAE84-6669-487D-9AFB-6B798F617EED}"/>
          </ac:spMkLst>
        </pc:spChg>
        <pc:spChg chg="mod">
          <ac:chgData name="de-Jesus-Oliveira Victor-Adriel" userId="a708fc36-3c1b-42ab-b5e9-2e1fa3c6605e" providerId="ADAL" clId="{B66E595D-7349-4E50-87B2-1B1BB6599A44}" dt="2023-06-05T17:05:00.364" v="1992" actId="962"/>
          <ac:spMkLst>
            <pc:docMk/>
            <pc:sldMk cId="631229544" sldId="262"/>
            <ac:spMk id="11" creationId="{7C571028-DEB5-4A49-8D2B-222F52D8F4AA}"/>
          </ac:spMkLst>
        </pc:spChg>
        <pc:spChg chg="mod">
          <ac:chgData name="de-Jesus-Oliveira Victor-Adriel" userId="a708fc36-3c1b-42ab-b5e9-2e1fa3c6605e" providerId="ADAL" clId="{B66E595D-7349-4E50-87B2-1B1BB6599A44}" dt="2023-06-05T17:05:00.364" v="1992" actId="962"/>
          <ac:spMkLst>
            <pc:docMk/>
            <pc:sldMk cId="631229544" sldId="262"/>
            <ac:spMk id="12" creationId="{04D2C42B-317B-4A88-BF61-7B3A3B5CD6CF}"/>
          </ac:spMkLst>
        </pc:spChg>
        <pc:spChg chg="mod ord">
          <ac:chgData name="de-Jesus-Oliveira Victor-Adriel" userId="a708fc36-3c1b-42ab-b5e9-2e1fa3c6605e" providerId="ADAL" clId="{B66E595D-7349-4E50-87B2-1B1BB6599A44}" dt="2023-06-05T17:02:45.080" v="1976" actId="166"/>
          <ac:spMkLst>
            <pc:docMk/>
            <pc:sldMk cId="631229544" sldId="262"/>
            <ac:spMk id="13" creationId="{E1ECB7B7-F29F-493A-BB38-7F8FC8A9A902}"/>
          </ac:spMkLst>
        </pc:spChg>
        <pc:spChg chg="mod ord">
          <ac:chgData name="de-Jesus-Oliveira Victor-Adriel" userId="a708fc36-3c1b-42ab-b5e9-2e1fa3c6605e" providerId="ADAL" clId="{B66E595D-7349-4E50-87B2-1B1BB6599A44}" dt="2023-06-05T17:02:46.753" v="1977" actId="166"/>
          <ac:spMkLst>
            <pc:docMk/>
            <pc:sldMk cId="631229544" sldId="262"/>
            <ac:spMk id="14" creationId="{2DAAE9F6-16BF-4F91-98F1-1C37AD2DC0A9}"/>
          </ac:spMkLst>
        </pc:spChg>
        <pc:spChg chg="add mod ord">
          <ac:chgData name="de-Jesus-Oliveira Victor-Adriel" userId="a708fc36-3c1b-42ab-b5e9-2e1fa3c6605e" providerId="ADAL" clId="{B66E595D-7349-4E50-87B2-1B1BB6599A44}" dt="2023-06-05T17:09:51.543" v="2025" actId="1035"/>
          <ac:spMkLst>
            <pc:docMk/>
            <pc:sldMk cId="631229544" sldId="262"/>
            <ac:spMk id="15" creationId="{D12474AE-E055-F6AB-96EE-88DE867716A6}"/>
          </ac:spMkLst>
        </pc:spChg>
        <pc:spChg chg="mod ord">
          <ac:chgData name="de-Jesus-Oliveira Victor-Adriel" userId="a708fc36-3c1b-42ab-b5e9-2e1fa3c6605e" providerId="ADAL" clId="{B66E595D-7349-4E50-87B2-1B1BB6599A44}" dt="2023-06-05T17:02:48.731" v="1978" actId="166"/>
          <ac:spMkLst>
            <pc:docMk/>
            <pc:sldMk cId="631229544" sldId="262"/>
            <ac:spMk id="17" creationId="{56D88109-B603-48E2-8692-411A6C1C9FAF}"/>
          </ac:spMkLst>
        </pc:spChg>
        <pc:spChg chg="mod ord">
          <ac:chgData name="de-Jesus-Oliveira Victor-Adriel" userId="a708fc36-3c1b-42ab-b5e9-2e1fa3c6605e" providerId="ADAL" clId="{B66E595D-7349-4E50-87B2-1B1BB6599A44}" dt="2023-06-05T17:02:29.281" v="1970" actId="166"/>
          <ac:spMkLst>
            <pc:docMk/>
            <pc:sldMk cId="631229544" sldId="262"/>
            <ac:spMk id="18" creationId="{1A1AEC66-48A3-4E75-8540-E5458E8C506E}"/>
          </ac:spMkLst>
        </pc:spChg>
        <pc:spChg chg="mod ord">
          <ac:chgData name="de-Jesus-Oliveira Victor-Adriel" userId="a708fc36-3c1b-42ab-b5e9-2e1fa3c6605e" providerId="ADAL" clId="{B66E595D-7349-4E50-87B2-1B1BB6599A44}" dt="2023-06-05T17:02:30.899" v="1971" actId="166"/>
          <ac:spMkLst>
            <pc:docMk/>
            <pc:sldMk cId="631229544" sldId="262"/>
            <ac:spMk id="19" creationId="{25F6593C-30FB-4E0F-A4A8-6328236749DF}"/>
          </ac:spMkLst>
        </pc:spChg>
        <pc:spChg chg="mod ord">
          <ac:chgData name="de-Jesus-Oliveira Victor-Adriel" userId="a708fc36-3c1b-42ab-b5e9-2e1fa3c6605e" providerId="ADAL" clId="{B66E595D-7349-4E50-87B2-1B1BB6599A44}" dt="2023-06-05T17:02:32.583" v="1972" actId="166"/>
          <ac:spMkLst>
            <pc:docMk/>
            <pc:sldMk cId="631229544" sldId="262"/>
            <ac:spMk id="20" creationId="{FC54AE24-C016-4DAE-B844-F934967B2CF5}"/>
          </ac:spMkLst>
        </pc:spChg>
        <pc:spChg chg="add mod">
          <ac:chgData name="de-Jesus-Oliveira Victor-Adriel" userId="a708fc36-3c1b-42ab-b5e9-2e1fa3c6605e" providerId="ADAL" clId="{B66E595D-7349-4E50-87B2-1B1BB6599A44}" dt="2023-06-05T17:05:00.364" v="1992" actId="962"/>
          <ac:spMkLst>
            <pc:docMk/>
            <pc:sldMk cId="631229544" sldId="262"/>
            <ac:spMk id="21" creationId="{3C36A165-F5DE-F36D-FEDD-63342CB9BA78}"/>
          </ac:spMkLst>
        </pc:spChg>
        <pc:spChg chg="mod ord">
          <ac:chgData name="de-Jesus-Oliveira Victor-Adriel" userId="a708fc36-3c1b-42ab-b5e9-2e1fa3c6605e" providerId="ADAL" clId="{B66E595D-7349-4E50-87B2-1B1BB6599A44}" dt="2023-06-05T17:02:35.792" v="1973" actId="166"/>
          <ac:spMkLst>
            <pc:docMk/>
            <pc:sldMk cId="631229544" sldId="262"/>
            <ac:spMk id="24" creationId="{7D6A16E5-9806-44E5-ADFB-CC665404A1F5}"/>
          </ac:spMkLst>
        </pc:spChg>
        <pc:spChg chg="mod ord">
          <ac:chgData name="de-Jesus-Oliveira Victor-Adriel" userId="a708fc36-3c1b-42ab-b5e9-2e1fa3c6605e" providerId="ADAL" clId="{B66E595D-7349-4E50-87B2-1B1BB6599A44}" dt="2023-06-05T17:02:43.412" v="1975" actId="166"/>
          <ac:spMkLst>
            <pc:docMk/>
            <pc:sldMk cId="631229544" sldId="262"/>
            <ac:spMk id="25" creationId="{488CBF92-B5A5-499F-B0F3-7771BAEA6C2E}"/>
          </ac:spMkLst>
        </pc:spChg>
        <pc:spChg chg="mod ord">
          <ac:chgData name="de-Jesus-Oliveira Victor-Adriel" userId="a708fc36-3c1b-42ab-b5e9-2e1fa3c6605e" providerId="ADAL" clId="{B66E595D-7349-4E50-87B2-1B1BB6599A44}" dt="2023-06-05T17:02:38.731" v="1974" actId="166"/>
          <ac:spMkLst>
            <pc:docMk/>
            <pc:sldMk cId="631229544" sldId="262"/>
            <ac:spMk id="27" creationId="{EA2DEE02-A743-48AC-A52B-B894BDBC4624}"/>
          </ac:spMkLst>
        </pc:spChg>
        <pc:picChg chg="mod">
          <ac:chgData name="de-Jesus-Oliveira Victor-Adriel" userId="a708fc36-3c1b-42ab-b5e9-2e1fa3c6605e" providerId="ADAL" clId="{B66E595D-7349-4E50-87B2-1B1BB6599A44}" dt="2023-06-05T17:05:00.364" v="1992" actId="962"/>
          <ac:picMkLst>
            <pc:docMk/>
            <pc:sldMk cId="631229544" sldId="262"/>
            <ac:picMk id="16" creationId="{89D102F6-0BB4-47CD-9233-3C556C89C8F1}"/>
          </ac:picMkLst>
        </pc:picChg>
        <pc:picChg chg="mod ord">
          <ac:chgData name="de-Jesus-Oliveira Victor-Adriel" userId="a708fc36-3c1b-42ab-b5e9-2e1fa3c6605e" providerId="ADAL" clId="{B66E595D-7349-4E50-87B2-1B1BB6599A44}" dt="2023-06-05T17:05:00.364" v="1992" actId="962"/>
          <ac:picMkLst>
            <pc:docMk/>
            <pc:sldMk cId="631229544" sldId="262"/>
            <ac:picMk id="22" creationId="{E7032948-9687-4D75-A4CA-4BE6746CB549}"/>
          </ac:picMkLst>
        </pc:picChg>
        <pc:picChg chg="mod ord">
          <ac:chgData name="de-Jesus-Oliveira Victor-Adriel" userId="a708fc36-3c1b-42ab-b5e9-2e1fa3c6605e" providerId="ADAL" clId="{B66E595D-7349-4E50-87B2-1B1BB6599A44}" dt="2023-06-05T17:05:00.364" v="1992" actId="962"/>
          <ac:picMkLst>
            <pc:docMk/>
            <pc:sldMk cId="631229544" sldId="262"/>
            <ac:picMk id="23" creationId="{710D30BE-E79C-4E59-BEC8-9F38CEDDE9A2}"/>
          </ac:picMkLst>
        </pc:picChg>
        <pc:picChg chg="mod">
          <ac:chgData name="de-Jesus-Oliveira Victor-Adriel" userId="a708fc36-3c1b-42ab-b5e9-2e1fa3c6605e" providerId="ADAL" clId="{B66E595D-7349-4E50-87B2-1B1BB6599A44}" dt="2023-06-05T17:05:00.364" v="1992" actId="962"/>
          <ac:picMkLst>
            <pc:docMk/>
            <pc:sldMk cId="631229544" sldId="262"/>
            <ac:picMk id="26" creationId="{A0E1ACAB-FAE3-49DF-828D-33602DAB4CED}"/>
          </ac:picMkLst>
        </pc:picChg>
        <pc:picChg chg="mod">
          <ac:chgData name="de-Jesus-Oliveira Victor-Adriel" userId="a708fc36-3c1b-42ab-b5e9-2e1fa3c6605e" providerId="ADAL" clId="{B66E595D-7349-4E50-87B2-1B1BB6599A44}" dt="2023-06-05T17:05:00.364" v="1992" actId="962"/>
          <ac:picMkLst>
            <pc:docMk/>
            <pc:sldMk cId="631229544" sldId="262"/>
            <ac:picMk id="29" creationId="{374A380C-D98A-8814-B18D-1671AE8E6C62}"/>
          </ac:picMkLst>
        </pc:picChg>
        <pc:picChg chg="mod">
          <ac:chgData name="de-Jesus-Oliveira Victor-Adriel" userId="a708fc36-3c1b-42ab-b5e9-2e1fa3c6605e" providerId="ADAL" clId="{B66E595D-7349-4E50-87B2-1B1BB6599A44}" dt="2023-06-05T17:05:00.364" v="1992" actId="962"/>
          <ac:picMkLst>
            <pc:docMk/>
            <pc:sldMk cId="631229544" sldId="262"/>
            <ac:picMk id="31" creationId="{869CE862-9165-338E-CE96-9F123D77AB36}"/>
          </ac:picMkLst>
        </pc:picChg>
      </pc:sldChg>
      <pc:sldChg chg="modSp mod">
        <pc:chgData name="de-Jesus-Oliveira Victor-Adriel" userId="a708fc36-3c1b-42ab-b5e9-2e1fa3c6605e" providerId="ADAL" clId="{B66E595D-7349-4E50-87B2-1B1BB6599A44}" dt="2023-06-05T15:48:29.113" v="0"/>
        <pc:sldMkLst>
          <pc:docMk/>
          <pc:sldMk cId="4264380333" sldId="267"/>
        </pc:sldMkLst>
        <pc:spChg chg="mod">
          <ac:chgData name="de-Jesus-Oliveira Victor-Adriel" userId="a708fc36-3c1b-42ab-b5e9-2e1fa3c6605e" providerId="ADAL" clId="{B66E595D-7349-4E50-87B2-1B1BB6599A44}" dt="2023-06-05T15:48:29.113" v="0"/>
          <ac:spMkLst>
            <pc:docMk/>
            <pc:sldMk cId="4264380333" sldId="267"/>
            <ac:spMk id="2" creationId="{36F7C832-7D7F-40CB-9479-79BC46A793B9}"/>
          </ac:spMkLst>
        </pc:spChg>
      </pc:sldChg>
      <pc:sldChg chg="addSp delSp modSp mod">
        <pc:chgData name="de-Jesus-Oliveira Victor-Adriel" userId="a708fc36-3c1b-42ab-b5e9-2e1fa3c6605e" providerId="ADAL" clId="{B66E595D-7349-4E50-87B2-1B1BB6599A44}" dt="2023-06-13T12:17:32.189" v="2035" actId="478"/>
        <pc:sldMkLst>
          <pc:docMk/>
          <pc:sldMk cId="171183961" sldId="268"/>
        </pc:sldMkLst>
        <pc:spChg chg="add del mod">
          <ac:chgData name="de-Jesus-Oliveira Victor-Adriel" userId="a708fc36-3c1b-42ab-b5e9-2e1fa3c6605e" providerId="ADAL" clId="{B66E595D-7349-4E50-87B2-1B1BB6599A44}" dt="2023-06-13T12:17:32.189" v="2035" actId="478"/>
          <ac:spMkLst>
            <pc:docMk/>
            <pc:sldMk cId="171183961" sldId="268"/>
            <ac:spMk id="2" creationId="{CD88FC6E-879A-CDB0-A2E3-D3FAB77000A3}"/>
          </ac:spMkLst>
        </pc:spChg>
        <pc:spChg chg="add mod">
          <ac:chgData name="de-Jesus-Oliveira Victor-Adriel" userId="a708fc36-3c1b-42ab-b5e9-2e1fa3c6605e" providerId="ADAL" clId="{B66E595D-7349-4E50-87B2-1B1BB6599A44}" dt="2023-06-13T12:17:29.499" v="2034"/>
          <ac:spMkLst>
            <pc:docMk/>
            <pc:sldMk cId="171183961" sldId="268"/>
            <ac:spMk id="4" creationId="{3FC085DF-63F3-D0A1-C920-01358E9AC035}"/>
          </ac:spMkLst>
        </pc:spChg>
      </pc:sldChg>
      <pc:sldChg chg="modSp mod">
        <pc:chgData name="de-Jesus-Oliveira Victor-Adriel" userId="a708fc36-3c1b-42ab-b5e9-2e1fa3c6605e" providerId="ADAL" clId="{B66E595D-7349-4E50-87B2-1B1BB6599A44}" dt="2023-06-05T15:50:35.884" v="2" actId="6549"/>
        <pc:sldMkLst>
          <pc:docMk/>
          <pc:sldMk cId="313680254" sldId="285"/>
        </pc:sldMkLst>
        <pc:spChg chg="mod">
          <ac:chgData name="de-Jesus-Oliveira Victor-Adriel" userId="a708fc36-3c1b-42ab-b5e9-2e1fa3c6605e" providerId="ADAL" clId="{B66E595D-7349-4E50-87B2-1B1BB6599A44}" dt="2023-06-05T15:50:35.884" v="2" actId="6549"/>
          <ac:spMkLst>
            <pc:docMk/>
            <pc:sldMk cId="313680254" sldId="285"/>
            <ac:spMk id="4" creationId="{82B15DD6-0713-4687-9E23-12B35F8AE7CE}"/>
          </ac:spMkLst>
        </pc:spChg>
      </pc:sldChg>
    </pc:docChg>
  </pc:docChgLst>
  <pc:docChgLst>
    <pc:chgData name="de-Jesus-Oliveira Victor-Adriel" userId="S::vdejesus@fhstp.ac.at::a708fc36-3c1b-42ab-b5e9-2e1fa3c6605e" providerId="AD" clId="Web-{B2FC31B3-24AE-FE6A-D33F-9B09B2FE28F7}"/>
    <pc:docChg chg="modSld">
      <pc:chgData name="de-Jesus-Oliveira Victor-Adriel" userId="S::vdejesus@fhstp.ac.at::a708fc36-3c1b-42ab-b5e9-2e1fa3c6605e" providerId="AD" clId="Web-{B2FC31B3-24AE-FE6A-D33F-9B09B2FE28F7}" dt="2023-06-05T17:12:35.814" v="0" actId="1076"/>
      <pc:docMkLst>
        <pc:docMk/>
      </pc:docMkLst>
      <pc:sldChg chg="modSp">
        <pc:chgData name="de-Jesus-Oliveira Victor-Adriel" userId="S::vdejesus@fhstp.ac.at::a708fc36-3c1b-42ab-b5e9-2e1fa3c6605e" providerId="AD" clId="Web-{B2FC31B3-24AE-FE6A-D33F-9B09B2FE28F7}" dt="2023-06-05T17:12:35.814" v="0" actId="1076"/>
        <pc:sldMkLst>
          <pc:docMk/>
          <pc:sldMk cId="1310685907" sldId="259"/>
        </pc:sldMkLst>
        <pc:picChg chg="mod">
          <ac:chgData name="de-Jesus-Oliveira Victor-Adriel" userId="S::vdejesus@fhstp.ac.at::a708fc36-3c1b-42ab-b5e9-2e1fa3c6605e" providerId="AD" clId="Web-{B2FC31B3-24AE-FE6A-D33F-9B09B2FE28F7}" dt="2023-06-05T17:12:35.814" v="0" actId="1076"/>
          <ac:picMkLst>
            <pc:docMk/>
            <pc:sldMk cId="1310685907" sldId="259"/>
            <ac:picMk id="6" creationId="{5F053061-5E30-451B-A001-0DDE4A07D110}"/>
          </ac:picMkLst>
        </pc:picChg>
      </pc:sldChg>
    </pc:docChg>
  </pc:docChgLst>
  <pc:docChgLst>
    <pc:chgData name="de-Jesus-Oliveira Victor-Adriel" userId="a708fc36-3c1b-42ab-b5e9-2e1fa3c6605e" providerId="ADAL" clId="{F675EF65-6817-4F77-AD2E-E0FC260C720E}"/>
    <pc:docChg chg="addSld delSld modSld">
      <pc:chgData name="de-Jesus-Oliveira Victor-Adriel" userId="a708fc36-3c1b-42ab-b5e9-2e1fa3c6605e" providerId="ADAL" clId="{F675EF65-6817-4F77-AD2E-E0FC260C720E}" dt="2023-06-04T17:08:42.829" v="148" actId="33553"/>
      <pc:docMkLst>
        <pc:docMk/>
      </pc:docMkLst>
      <pc:sldChg chg="modSp mod">
        <pc:chgData name="de-Jesus-Oliveira Victor-Adriel" userId="a708fc36-3c1b-42ab-b5e9-2e1fa3c6605e" providerId="ADAL" clId="{F675EF65-6817-4F77-AD2E-E0FC260C720E}" dt="2023-06-04T17:07:54.798" v="144" actId="33553"/>
        <pc:sldMkLst>
          <pc:docMk/>
          <pc:sldMk cId="1310685907" sldId="259"/>
        </pc:sldMkLst>
        <pc:spChg chg="mod ord modVis">
          <ac:chgData name="de-Jesus-Oliveira Victor-Adriel" userId="a708fc36-3c1b-42ab-b5e9-2e1fa3c6605e" providerId="ADAL" clId="{F675EF65-6817-4F77-AD2E-E0FC260C720E}" dt="2023-06-04T17:03:07.864" v="36" actId="33935"/>
          <ac:spMkLst>
            <pc:docMk/>
            <pc:sldMk cId="1310685907" sldId="259"/>
            <ac:spMk id="2" creationId="{09A0D47D-F557-D34E-5FE2-794831DDB219}"/>
          </ac:spMkLst>
        </pc:spChg>
        <pc:spChg chg="mod ord modVis">
          <ac:chgData name="de-Jesus-Oliveira Victor-Adriel" userId="a708fc36-3c1b-42ab-b5e9-2e1fa3c6605e" providerId="ADAL" clId="{F675EF65-6817-4F77-AD2E-E0FC260C720E}" dt="2023-06-04T17:03:07.864" v="36" actId="33935"/>
          <ac:spMkLst>
            <pc:docMk/>
            <pc:sldMk cId="1310685907" sldId="259"/>
            <ac:spMk id="12" creationId="{DC92D0BD-A8C1-4465-A69C-8E46D27F16A3}"/>
          </ac:spMkLst>
        </pc:spChg>
        <pc:spChg chg="mod ord modVis">
          <ac:chgData name="de-Jesus-Oliveira Victor-Adriel" userId="a708fc36-3c1b-42ab-b5e9-2e1fa3c6605e" providerId="ADAL" clId="{F675EF65-6817-4F77-AD2E-E0FC260C720E}" dt="2023-06-04T17:03:07.864" v="36" actId="33935"/>
          <ac:spMkLst>
            <pc:docMk/>
            <pc:sldMk cId="1310685907" sldId="259"/>
            <ac:spMk id="13" creationId="{CCCEDD10-4885-4751-AC24-8FB3D31ED69E}"/>
          </ac:spMkLst>
        </pc:spChg>
        <pc:spChg chg="mod ord modVis">
          <ac:chgData name="de-Jesus-Oliveira Victor-Adriel" userId="a708fc36-3c1b-42ab-b5e9-2e1fa3c6605e" providerId="ADAL" clId="{F675EF65-6817-4F77-AD2E-E0FC260C720E}" dt="2023-06-04T17:03:07.864" v="36" actId="33935"/>
          <ac:spMkLst>
            <pc:docMk/>
            <pc:sldMk cId="1310685907" sldId="259"/>
            <ac:spMk id="14" creationId="{824B6FC0-8E52-49E0-A42F-5819DA76490E}"/>
          </ac:spMkLst>
        </pc:spChg>
        <pc:spChg chg="mod ord modVis">
          <ac:chgData name="de-Jesus-Oliveira Victor-Adriel" userId="a708fc36-3c1b-42ab-b5e9-2e1fa3c6605e" providerId="ADAL" clId="{F675EF65-6817-4F77-AD2E-E0FC260C720E}" dt="2023-06-04T17:03:07.864" v="36" actId="33935"/>
          <ac:spMkLst>
            <pc:docMk/>
            <pc:sldMk cId="1310685907" sldId="259"/>
            <ac:spMk id="15" creationId="{1FC76032-6472-42A7-9F81-6EDD70FC8732}"/>
          </ac:spMkLst>
        </pc:spChg>
        <pc:spChg chg="mod">
          <ac:chgData name="de-Jesus-Oliveira Victor-Adriel" userId="a708fc36-3c1b-42ab-b5e9-2e1fa3c6605e" providerId="ADAL" clId="{F675EF65-6817-4F77-AD2E-E0FC260C720E}" dt="2023-06-04T17:03:06.452" v="35" actId="962"/>
          <ac:spMkLst>
            <pc:docMk/>
            <pc:sldMk cId="1310685907" sldId="259"/>
            <ac:spMk id="16" creationId="{D98AB754-7F8D-47AB-9849-0C630D4E2A37}"/>
          </ac:spMkLst>
        </pc:spChg>
        <pc:spChg chg="mod ord modVis">
          <ac:chgData name="de-Jesus-Oliveira Victor-Adriel" userId="a708fc36-3c1b-42ab-b5e9-2e1fa3c6605e" providerId="ADAL" clId="{F675EF65-6817-4F77-AD2E-E0FC260C720E}" dt="2023-06-04T17:03:07.864" v="36" actId="33935"/>
          <ac:spMkLst>
            <pc:docMk/>
            <pc:sldMk cId="1310685907" sldId="259"/>
            <ac:spMk id="17" creationId="{06E55F0D-1374-442B-8C82-48FCEA4796A4}"/>
          </ac:spMkLst>
        </pc:spChg>
        <pc:spChg chg="mod">
          <ac:chgData name="de-Jesus-Oliveira Victor-Adriel" userId="a708fc36-3c1b-42ab-b5e9-2e1fa3c6605e" providerId="ADAL" clId="{F675EF65-6817-4F77-AD2E-E0FC260C720E}" dt="2023-06-04T17:03:06.452" v="35" actId="962"/>
          <ac:spMkLst>
            <pc:docMk/>
            <pc:sldMk cId="1310685907" sldId="259"/>
            <ac:spMk id="18" creationId="{D3753364-03D6-4504-AF86-3C6386201356}"/>
          </ac:spMkLst>
        </pc:spChg>
        <pc:spChg chg="mod ord modVis">
          <ac:chgData name="de-Jesus-Oliveira Victor-Adriel" userId="a708fc36-3c1b-42ab-b5e9-2e1fa3c6605e" providerId="ADAL" clId="{F675EF65-6817-4F77-AD2E-E0FC260C720E}" dt="2023-06-04T17:03:07.864" v="36" actId="33935"/>
          <ac:spMkLst>
            <pc:docMk/>
            <pc:sldMk cId="1310685907" sldId="259"/>
            <ac:spMk id="19" creationId="{EAFCC845-7912-40D3-ABE8-DEC2E9DD0B0B}"/>
          </ac:spMkLst>
        </pc:spChg>
        <pc:spChg chg="mod">
          <ac:chgData name="de-Jesus-Oliveira Victor-Adriel" userId="a708fc36-3c1b-42ab-b5e9-2e1fa3c6605e" providerId="ADAL" clId="{F675EF65-6817-4F77-AD2E-E0FC260C720E}" dt="2023-06-04T17:03:06.452" v="35" actId="962"/>
          <ac:spMkLst>
            <pc:docMk/>
            <pc:sldMk cId="1310685907" sldId="259"/>
            <ac:spMk id="20" creationId="{B107FC39-4B7B-4BCB-9353-70A3FCE1797E}"/>
          </ac:spMkLst>
        </pc:spChg>
        <pc:spChg chg="mod">
          <ac:chgData name="de-Jesus-Oliveira Victor-Adriel" userId="a708fc36-3c1b-42ab-b5e9-2e1fa3c6605e" providerId="ADAL" clId="{F675EF65-6817-4F77-AD2E-E0FC260C720E}" dt="2023-06-04T17:03:06.452" v="35" actId="962"/>
          <ac:spMkLst>
            <pc:docMk/>
            <pc:sldMk cId="1310685907" sldId="259"/>
            <ac:spMk id="21" creationId="{F63E92B6-82EA-4E11-9B05-0B23208E6560}"/>
          </ac:spMkLst>
        </pc:spChg>
        <pc:spChg chg="mod">
          <ac:chgData name="de-Jesus-Oliveira Victor-Adriel" userId="a708fc36-3c1b-42ab-b5e9-2e1fa3c6605e" providerId="ADAL" clId="{F675EF65-6817-4F77-AD2E-E0FC260C720E}" dt="2023-06-04T17:03:06.452" v="35" actId="962"/>
          <ac:spMkLst>
            <pc:docMk/>
            <pc:sldMk cId="1310685907" sldId="259"/>
            <ac:spMk id="22" creationId="{B4598410-61C9-488A-B32C-A874D97B4346}"/>
          </ac:spMkLst>
        </pc:spChg>
        <pc:spChg chg="mod">
          <ac:chgData name="de-Jesus-Oliveira Victor-Adriel" userId="a708fc36-3c1b-42ab-b5e9-2e1fa3c6605e" providerId="ADAL" clId="{F675EF65-6817-4F77-AD2E-E0FC260C720E}" dt="2023-06-04T17:03:06.452" v="35" actId="962"/>
          <ac:spMkLst>
            <pc:docMk/>
            <pc:sldMk cId="1310685907" sldId="259"/>
            <ac:spMk id="23" creationId="{315C8446-0F5A-4DB2-BE3E-B51E6F77BE03}"/>
          </ac:spMkLst>
        </pc:spChg>
        <pc:spChg chg="mod">
          <ac:chgData name="de-Jesus-Oliveira Victor-Adriel" userId="a708fc36-3c1b-42ab-b5e9-2e1fa3c6605e" providerId="ADAL" clId="{F675EF65-6817-4F77-AD2E-E0FC260C720E}" dt="2023-06-04T17:03:06.452" v="35" actId="962"/>
          <ac:spMkLst>
            <pc:docMk/>
            <pc:sldMk cId="1310685907" sldId="259"/>
            <ac:spMk id="24" creationId="{70E94346-53CB-4F95-A814-435DF2CE71B5}"/>
          </ac:spMkLst>
        </pc:spChg>
        <pc:spChg chg="mod">
          <ac:chgData name="de-Jesus-Oliveira Victor-Adriel" userId="a708fc36-3c1b-42ab-b5e9-2e1fa3c6605e" providerId="ADAL" clId="{F675EF65-6817-4F77-AD2E-E0FC260C720E}" dt="2023-06-04T17:03:06.452" v="35" actId="962"/>
          <ac:spMkLst>
            <pc:docMk/>
            <pc:sldMk cId="1310685907" sldId="259"/>
            <ac:spMk id="25" creationId="{4CAC2F2D-700C-409F-9F7A-D860B7C9AD33}"/>
          </ac:spMkLst>
        </pc:spChg>
        <pc:spChg chg="mod ord modVis">
          <ac:chgData name="de-Jesus-Oliveira Victor-Adriel" userId="a708fc36-3c1b-42ab-b5e9-2e1fa3c6605e" providerId="ADAL" clId="{F675EF65-6817-4F77-AD2E-E0FC260C720E}" dt="2023-06-04T17:03:07.864" v="36" actId="33935"/>
          <ac:spMkLst>
            <pc:docMk/>
            <pc:sldMk cId="1310685907" sldId="259"/>
            <ac:spMk id="26" creationId="{B6037A6F-86BA-497F-AF88-9A18F21E9A4B}"/>
          </ac:spMkLst>
        </pc:spChg>
        <pc:spChg chg="mod ord modVis">
          <ac:chgData name="de-Jesus-Oliveira Victor-Adriel" userId="a708fc36-3c1b-42ab-b5e9-2e1fa3c6605e" providerId="ADAL" clId="{F675EF65-6817-4F77-AD2E-E0FC260C720E}" dt="2023-06-04T17:03:07.864" v="36" actId="33935"/>
          <ac:spMkLst>
            <pc:docMk/>
            <pc:sldMk cId="1310685907" sldId="259"/>
            <ac:spMk id="27" creationId="{B7B59CE9-42CA-4364-836F-E0CA5AD66EC0}"/>
          </ac:spMkLst>
        </pc:spChg>
        <pc:spChg chg="mod ord modVis">
          <ac:chgData name="de-Jesus-Oliveira Victor-Adriel" userId="a708fc36-3c1b-42ab-b5e9-2e1fa3c6605e" providerId="ADAL" clId="{F675EF65-6817-4F77-AD2E-E0FC260C720E}" dt="2023-06-04T17:03:07.864" v="36" actId="33935"/>
          <ac:spMkLst>
            <pc:docMk/>
            <pc:sldMk cId="1310685907" sldId="259"/>
            <ac:spMk id="29" creationId="{461F8110-EB40-4652-9204-0B7E3CE13507}"/>
          </ac:spMkLst>
        </pc:spChg>
        <pc:spChg chg="mod ord modVis">
          <ac:chgData name="de-Jesus-Oliveira Victor-Adriel" userId="a708fc36-3c1b-42ab-b5e9-2e1fa3c6605e" providerId="ADAL" clId="{F675EF65-6817-4F77-AD2E-E0FC260C720E}" dt="2023-06-04T17:03:07.864" v="36" actId="33935"/>
          <ac:spMkLst>
            <pc:docMk/>
            <pc:sldMk cId="1310685907" sldId="259"/>
            <ac:spMk id="30" creationId="{1C881E28-81CC-43CA-B8EA-1F672F1D4615}"/>
          </ac:spMkLst>
        </pc:spChg>
        <pc:spChg chg="mod ord modVis">
          <ac:chgData name="de-Jesus-Oliveira Victor-Adriel" userId="a708fc36-3c1b-42ab-b5e9-2e1fa3c6605e" providerId="ADAL" clId="{F675EF65-6817-4F77-AD2E-E0FC260C720E}" dt="2023-06-04T17:03:07.864" v="36" actId="33935"/>
          <ac:spMkLst>
            <pc:docMk/>
            <pc:sldMk cId="1310685907" sldId="259"/>
            <ac:spMk id="31" creationId="{E051E2C7-DC20-4060-B695-6707A6508000}"/>
          </ac:spMkLst>
        </pc:spChg>
        <pc:spChg chg="mod ord modVis">
          <ac:chgData name="de-Jesus-Oliveira Victor-Adriel" userId="a708fc36-3c1b-42ab-b5e9-2e1fa3c6605e" providerId="ADAL" clId="{F675EF65-6817-4F77-AD2E-E0FC260C720E}" dt="2023-06-04T17:03:07.864" v="36" actId="33935"/>
          <ac:spMkLst>
            <pc:docMk/>
            <pc:sldMk cId="1310685907" sldId="259"/>
            <ac:spMk id="32" creationId="{B53E7053-BA1E-4399-9E83-539B44F36339}"/>
          </ac:spMkLst>
        </pc:spChg>
        <pc:spChg chg="mod ord modVis">
          <ac:chgData name="de-Jesus-Oliveira Victor-Adriel" userId="a708fc36-3c1b-42ab-b5e9-2e1fa3c6605e" providerId="ADAL" clId="{F675EF65-6817-4F77-AD2E-E0FC260C720E}" dt="2023-06-04T17:07:54.798" v="144" actId="33553"/>
          <ac:spMkLst>
            <pc:docMk/>
            <pc:sldMk cId="1310685907" sldId="259"/>
            <ac:spMk id="33" creationId="{5ED9E0F0-71E0-4370-A870-8E0A52A50FAA}"/>
          </ac:spMkLst>
        </pc:spChg>
        <pc:picChg chg="mod">
          <ac:chgData name="de-Jesus-Oliveira Victor-Adriel" userId="a708fc36-3c1b-42ab-b5e9-2e1fa3c6605e" providerId="ADAL" clId="{F675EF65-6817-4F77-AD2E-E0FC260C720E}" dt="2023-06-04T17:03:06.452" v="35" actId="962"/>
          <ac:picMkLst>
            <pc:docMk/>
            <pc:sldMk cId="1310685907" sldId="259"/>
            <ac:picMk id="6" creationId="{5F053061-5E30-451B-A001-0DDE4A07D110}"/>
          </ac:picMkLst>
        </pc:picChg>
      </pc:sldChg>
      <pc:sldChg chg="modSp mod">
        <pc:chgData name="de-Jesus-Oliveira Victor-Adriel" userId="a708fc36-3c1b-42ab-b5e9-2e1fa3c6605e" providerId="ADAL" clId="{F675EF65-6817-4F77-AD2E-E0FC260C720E}" dt="2023-06-04T17:08:07.355" v="145" actId="33553"/>
        <pc:sldMkLst>
          <pc:docMk/>
          <pc:sldMk cId="4091270383" sldId="260"/>
        </pc:sldMkLst>
        <pc:spChg chg="mod ord modVis">
          <ac:chgData name="de-Jesus-Oliveira Victor-Adriel" userId="a708fc36-3c1b-42ab-b5e9-2e1fa3c6605e" providerId="ADAL" clId="{F675EF65-6817-4F77-AD2E-E0FC260C720E}" dt="2023-06-04T17:05:35.566" v="89" actId="33935"/>
          <ac:spMkLst>
            <pc:docMk/>
            <pc:sldMk cId="4091270383" sldId="260"/>
            <ac:spMk id="2" creationId="{5C375986-88DB-DC33-6102-BCFFFD35BEDE}"/>
          </ac:spMkLst>
        </pc:spChg>
        <pc:spChg chg="mod ord">
          <ac:chgData name="de-Jesus-Oliveira Victor-Adriel" userId="a708fc36-3c1b-42ab-b5e9-2e1fa3c6605e" providerId="ADAL" clId="{F675EF65-6817-4F77-AD2E-E0FC260C720E}" dt="2023-06-04T17:05:32.370" v="88" actId="962"/>
          <ac:spMkLst>
            <pc:docMk/>
            <pc:sldMk cId="4091270383" sldId="260"/>
            <ac:spMk id="4" creationId="{9031E1E4-C304-4F01-BA61-8E8366E283AA}"/>
          </ac:spMkLst>
        </pc:spChg>
        <pc:spChg chg="mod ord">
          <ac:chgData name="de-Jesus-Oliveira Victor-Adriel" userId="a708fc36-3c1b-42ab-b5e9-2e1fa3c6605e" providerId="ADAL" clId="{F675EF65-6817-4F77-AD2E-E0FC260C720E}" dt="2023-06-04T17:05:32.370" v="88" actId="962"/>
          <ac:spMkLst>
            <pc:docMk/>
            <pc:sldMk cId="4091270383" sldId="260"/>
            <ac:spMk id="5" creationId="{B67031F7-8C52-4BC4-B9C5-8E70100AC0F7}"/>
          </ac:spMkLst>
        </pc:spChg>
        <pc:spChg chg="mod ord">
          <ac:chgData name="de-Jesus-Oliveira Victor-Adriel" userId="a708fc36-3c1b-42ab-b5e9-2e1fa3c6605e" providerId="ADAL" clId="{F675EF65-6817-4F77-AD2E-E0FC260C720E}" dt="2023-06-04T17:05:32.370" v="88" actId="962"/>
          <ac:spMkLst>
            <pc:docMk/>
            <pc:sldMk cId="4091270383" sldId="260"/>
            <ac:spMk id="6" creationId="{C09E96E0-270D-4E43-A18D-B50D9F3EC858}"/>
          </ac:spMkLst>
        </pc:spChg>
        <pc:spChg chg="mod">
          <ac:chgData name="de-Jesus-Oliveira Victor-Adriel" userId="a708fc36-3c1b-42ab-b5e9-2e1fa3c6605e" providerId="ADAL" clId="{F675EF65-6817-4F77-AD2E-E0FC260C720E}" dt="2023-06-04T17:05:32.370" v="88" actId="962"/>
          <ac:spMkLst>
            <pc:docMk/>
            <pc:sldMk cId="4091270383" sldId="260"/>
            <ac:spMk id="7" creationId="{9DC15F78-FF3D-4713-9A0F-8F987CF88EDB}"/>
          </ac:spMkLst>
        </pc:spChg>
        <pc:spChg chg="mod">
          <ac:chgData name="de-Jesus-Oliveira Victor-Adriel" userId="a708fc36-3c1b-42ab-b5e9-2e1fa3c6605e" providerId="ADAL" clId="{F675EF65-6817-4F77-AD2E-E0FC260C720E}" dt="2023-06-04T17:05:32.370" v="88" actId="962"/>
          <ac:spMkLst>
            <pc:docMk/>
            <pc:sldMk cId="4091270383" sldId="260"/>
            <ac:spMk id="8" creationId="{7A4221AB-8C7D-42B5-BB12-1928B4339DAD}"/>
          </ac:spMkLst>
        </pc:spChg>
        <pc:spChg chg="mod">
          <ac:chgData name="de-Jesus-Oliveira Victor-Adriel" userId="a708fc36-3c1b-42ab-b5e9-2e1fa3c6605e" providerId="ADAL" clId="{F675EF65-6817-4F77-AD2E-E0FC260C720E}" dt="2023-06-04T17:05:32.370" v="88" actId="962"/>
          <ac:spMkLst>
            <pc:docMk/>
            <pc:sldMk cId="4091270383" sldId="260"/>
            <ac:spMk id="9" creationId="{DF124154-31C6-431C-896B-FB281F72C63C}"/>
          </ac:spMkLst>
        </pc:spChg>
        <pc:spChg chg="mod ord">
          <ac:chgData name="de-Jesus-Oliveira Victor-Adriel" userId="a708fc36-3c1b-42ab-b5e9-2e1fa3c6605e" providerId="ADAL" clId="{F675EF65-6817-4F77-AD2E-E0FC260C720E}" dt="2023-06-04T17:05:32.370" v="88" actId="962"/>
          <ac:spMkLst>
            <pc:docMk/>
            <pc:sldMk cId="4091270383" sldId="260"/>
            <ac:spMk id="10" creationId="{908C70B1-C6BC-4320-89DD-D636EA3B83EE}"/>
          </ac:spMkLst>
        </pc:spChg>
        <pc:spChg chg="mod ord">
          <ac:chgData name="de-Jesus-Oliveira Victor-Adriel" userId="a708fc36-3c1b-42ab-b5e9-2e1fa3c6605e" providerId="ADAL" clId="{F675EF65-6817-4F77-AD2E-E0FC260C720E}" dt="2023-06-04T17:05:32.370" v="88" actId="962"/>
          <ac:spMkLst>
            <pc:docMk/>
            <pc:sldMk cId="4091270383" sldId="260"/>
            <ac:spMk id="11" creationId="{ADC818BB-AADD-4CB4-A352-33F361B909AC}"/>
          </ac:spMkLst>
        </pc:spChg>
        <pc:spChg chg="mod ord">
          <ac:chgData name="de-Jesus-Oliveira Victor-Adriel" userId="a708fc36-3c1b-42ab-b5e9-2e1fa3c6605e" providerId="ADAL" clId="{F675EF65-6817-4F77-AD2E-E0FC260C720E}" dt="2023-06-04T17:05:32.370" v="88" actId="962"/>
          <ac:spMkLst>
            <pc:docMk/>
            <pc:sldMk cId="4091270383" sldId="260"/>
            <ac:spMk id="12" creationId="{A0BC0C68-3404-4421-8423-F0146A1C1B87}"/>
          </ac:spMkLst>
        </pc:spChg>
        <pc:spChg chg="mod">
          <ac:chgData name="de-Jesus-Oliveira Victor-Adriel" userId="a708fc36-3c1b-42ab-b5e9-2e1fa3c6605e" providerId="ADAL" clId="{F675EF65-6817-4F77-AD2E-E0FC260C720E}" dt="2023-06-04T17:05:32.370" v="88" actId="962"/>
          <ac:spMkLst>
            <pc:docMk/>
            <pc:sldMk cId="4091270383" sldId="260"/>
            <ac:spMk id="15" creationId="{46603D6A-0AD8-4A93-851A-352A345B7962}"/>
          </ac:spMkLst>
        </pc:spChg>
        <pc:spChg chg="mod">
          <ac:chgData name="de-Jesus-Oliveira Victor-Adriel" userId="a708fc36-3c1b-42ab-b5e9-2e1fa3c6605e" providerId="ADAL" clId="{F675EF65-6817-4F77-AD2E-E0FC260C720E}" dt="2023-06-04T17:05:32.370" v="88" actId="962"/>
          <ac:spMkLst>
            <pc:docMk/>
            <pc:sldMk cId="4091270383" sldId="260"/>
            <ac:spMk id="16" creationId="{A500D747-9A2C-4EFE-9B77-BE94D402E91E}"/>
          </ac:spMkLst>
        </pc:spChg>
        <pc:spChg chg="mod ord modVis">
          <ac:chgData name="de-Jesus-Oliveira Victor-Adriel" userId="a708fc36-3c1b-42ab-b5e9-2e1fa3c6605e" providerId="ADAL" clId="{F675EF65-6817-4F77-AD2E-E0FC260C720E}" dt="2023-06-04T17:05:35.566" v="89" actId="33935"/>
          <ac:spMkLst>
            <pc:docMk/>
            <pc:sldMk cId="4091270383" sldId="260"/>
            <ac:spMk id="17" creationId="{EAB2CE85-EDAA-40CE-91A0-7CF9037A8673}"/>
          </ac:spMkLst>
        </pc:spChg>
        <pc:spChg chg="mod">
          <ac:chgData name="de-Jesus-Oliveira Victor-Adriel" userId="a708fc36-3c1b-42ab-b5e9-2e1fa3c6605e" providerId="ADAL" clId="{F675EF65-6817-4F77-AD2E-E0FC260C720E}" dt="2023-06-04T17:05:32.370" v="88" actId="962"/>
          <ac:spMkLst>
            <pc:docMk/>
            <pc:sldMk cId="4091270383" sldId="260"/>
            <ac:spMk id="18" creationId="{F7E88752-A0B8-46A0-A037-EE21803CA1C7}"/>
          </ac:spMkLst>
        </pc:spChg>
        <pc:spChg chg="mod ord modVis">
          <ac:chgData name="de-Jesus-Oliveira Victor-Adriel" userId="a708fc36-3c1b-42ab-b5e9-2e1fa3c6605e" providerId="ADAL" clId="{F675EF65-6817-4F77-AD2E-E0FC260C720E}" dt="2023-06-04T17:05:35.566" v="89" actId="33935"/>
          <ac:spMkLst>
            <pc:docMk/>
            <pc:sldMk cId="4091270383" sldId="260"/>
            <ac:spMk id="19" creationId="{77766320-C323-4F05-B79B-21F5B1A5F7A2}"/>
          </ac:spMkLst>
        </pc:spChg>
        <pc:spChg chg="mod ord modVis">
          <ac:chgData name="de-Jesus-Oliveira Victor-Adriel" userId="a708fc36-3c1b-42ab-b5e9-2e1fa3c6605e" providerId="ADAL" clId="{F675EF65-6817-4F77-AD2E-E0FC260C720E}" dt="2023-06-04T17:05:35.566" v="89" actId="33935"/>
          <ac:spMkLst>
            <pc:docMk/>
            <pc:sldMk cId="4091270383" sldId="260"/>
            <ac:spMk id="20" creationId="{B24C216A-D5C5-4BB2-8DD4-89F87B09606C}"/>
          </ac:spMkLst>
        </pc:spChg>
        <pc:spChg chg="mod ord modVis">
          <ac:chgData name="de-Jesus-Oliveira Victor-Adriel" userId="a708fc36-3c1b-42ab-b5e9-2e1fa3c6605e" providerId="ADAL" clId="{F675EF65-6817-4F77-AD2E-E0FC260C720E}" dt="2023-06-04T17:05:35.566" v="89" actId="33935"/>
          <ac:spMkLst>
            <pc:docMk/>
            <pc:sldMk cId="4091270383" sldId="260"/>
            <ac:spMk id="21" creationId="{710136DB-CD31-4F92-AD93-4D8E7954D92B}"/>
          </ac:spMkLst>
        </pc:spChg>
        <pc:spChg chg="mod ord modVis">
          <ac:chgData name="de-Jesus-Oliveira Victor-Adriel" userId="a708fc36-3c1b-42ab-b5e9-2e1fa3c6605e" providerId="ADAL" clId="{F675EF65-6817-4F77-AD2E-E0FC260C720E}" dt="2023-06-04T17:05:35.566" v="89" actId="33935"/>
          <ac:spMkLst>
            <pc:docMk/>
            <pc:sldMk cId="4091270383" sldId="260"/>
            <ac:spMk id="22" creationId="{D256D796-B065-41B3-9424-D9E087929BDC}"/>
          </ac:spMkLst>
        </pc:spChg>
        <pc:spChg chg="mod ord modVis">
          <ac:chgData name="de-Jesus-Oliveira Victor-Adriel" userId="a708fc36-3c1b-42ab-b5e9-2e1fa3c6605e" providerId="ADAL" clId="{F675EF65-6817-4F77-AD2E-E0FC260C720E}" dt="2023-06-04T17:05:35.566" v="89" actId="33935"/>
          <ac:spMkLst>
            <pc:docMk/>
            <pc:sldMk cId="4091270383" sldId="260"/>
            <ac:spMk id="23" creationId="{6F2AA65D-82EC-4378-AA41-79361034D199}"/>
          </ac:spMkLst>
        </pc:spChg>
        <pc:spChg chg="mod ord modVis">
          <ac:chgData name="de-Jesus-Oliveira Victor-Adriel" userId="a708fc36-3c1b-42ab-b5e9-2e1fa3c6605e" providerId="ADAL" clId="{F675EF65-6817-4F77-AD2E-E0FC260C720E}" dt="2023-06-04T17:05:35.566" v="89" actId="33935"/>
          <ac:spMkLst>
            <pc:docMk/>
            <pc:sldMk cId="4091270383" sldId="260"/>
            <ac:spMk id="24" creationId="{4AC4F8E2-F1E5-42CA-93A7-FB36A1F72476}"/>
          </ac:spMkLst>
        </pc:spChg>
        <pc:spChg chg="mod ord modVis">
          <ac:chgData name="de-Jesus-Oliveira Victor-Adriel" userId="a708fc36-3c1b-42ab-b5e9-2e1fa3c6605e" providerId="ADAL" clId="{F675EF65-6817-4F77-AD2E-E0FC260C720E}" dt="2023-06-04T17:05:35.566" v="89" actId="33935"/>
          <ac:spMkLst>
            <pc:docMk/>
            <pc:sldMk cId="4091270383" sldId="260"/>
            <ac:spMk id="25" creationId="{C2E880B1-4D80-4221-B780-CFBE6FE470F0}"/>
          </ac:spMkLst>
        </pc:spChg>
        <pc:spChg chg="mod ord modVis">
          <ac:chgData name="de-Jesus-Oliveira Victor-Adriel" userId="a708fc36-3c1b-42ab-b5e9-2e1fa3c6605e" providerId="ADAL" clId="{F675EF65-6817-4F77-AD2E-E0FC260C720E}" dt="2023-06-04T17:05:35.566" v="89" actId="33935"/>
          <ac:spMkLst>
            <pc:docMk/>
            <pc:sldMk cId="4091270383" sldId="260"/>
            <ac:spMk id="26" creationId="{AF3FA7B9-77CE-4CBD-8983-01F6D461E8F9}"/>
          </ac:spMkLst>
        </pc:spChg>
        <pc:spChg chg="mod ord modVis">
          <ac:chgData name="de-Jesus-Oliveira Victor-Adriel" userId="a708fc36-3c1b-42ab-b5e9-2e1fa3c6605e" providerId="ADAL" clId="{F675EF65-6817-4F77-AD2E-E0FC260C720E}" dt="2023-06-04T17:05:35.566" v="89" actId="33935"/>
          <ac:spMkLst>
            <pc:docMk/>
            <pc:sldMk cId="4091270383" sldId="260"/>
            <ac:spMk id="27" creationId="{02A36435-50C5-4438-965F-C7FE55ECC0FE}"/>
          </ac:spMkLst>
        </pc:spChg>
        <pc:spChg chg="mod ord modVis">
          <ac:chgData name="de-Jesus-Oliveira Victor-Adriel" userId="a708fc36-3c1b-42ab-b5e9-2e1fa3c6605e" providerId="ADAL" clId="{F675EF65-6817-4F77-AD2E-E0FC260C720E}" dt="2023-06-04T17:05:35.566" v="89" actId="33935"/>
          <ac:spMkLst>
            <pc:docMk/>
            <pc:sldMk cId="4091270383" sldId="260"/>
            <ac:spMk id="28" creationId="{06DF58F9-B396-413E-B575-4DB8B8D74ACB}"/>
          </ac:spMkLst>
        </pc:spChg>
        <pc:spChg chg="mod ord modVis">
          <ac:chgData name="de-Jesus-Oliveira Victor-Adriel" userId="a708fc36-3c1b-42ab-b5e9-2e1fa3c6605e" providerId="ADAL" clId="{F675EF65-6817-4F77-AD2E-E0FC260C720E}" dt="2023-06-04T17:05:35.566" v="89" actId="33935"/>
          <ac:spMkLst>
            <pc:docMk/>
            <pc:sldMk cId="4091270383" sldId="260"/>
            <ac:spMk id="29" creationId="{C4E15962-42BB-4800-B61A-1F5083B52D73}"/>
          </ac:spMkLst>
        </pc:spChg>
        <pc:spChg chg="mod ord modVis">
          <ac:chgData name="de-Jesus-Oliveira Victor-Adriel" userId="a708fc36-3c1b-42ab-b5e9-2e1fa3c6605e" providerId="ADAL" clId="{F675EF65-6817-4F77-AD2E-E0FC260C720E}" dt="2023-06-04T17:05:35.566" v="89" actId="33935"/>
          <ac:spMkLst>
            <pc:docMk/>
            <pc:sldMk cId="4091270383" sldId="260"/>
            <ac:spMk id="30" creationId="{E9DD36E4-26CB-4C0B-8B3C-4552D5FF2FE9}"/>
          </ac:spMkLst>
        </pc:spChg>
        <pc:spChg chg="mod ord modVis">
          <ac:chgData name="de-Jesus-Oliveira Victor-Adriel" userId="a708fc36-3c1b-42ab-b5e9-2e1fa3c6605e" providerId="ADAL" clId="{F675EF65-6817-4F77-AD2E-E0FC260C720E}" dt="2023-06-04T17:05:35.566" v="89" actId="33935"/>
          <ac:spMkLst>
            <pc:docMk/>
            <pc:sldMk cId="4091270383" sldId="260"/>
            <ac:spMk id="33" creationId="{0C233EFC-D749-4B5C-9BBA-CAF6FB26532D}"/>
          </ac:spMkLst>
        </pc:spChg>
        <pc:spChg chg="mod ord modVis">
          <ac:chgData name="de-Jesus-Oliveira Victor-Adriel" userId="a708fc36-3c1b-42ab-b5e9-2e1fa3c6605e" providerId="ADAL" clId="{F675EF65-6817-4F77-AD2E-E0FC260C720E}" dt="2023-06-04T17:05:35.566" v="89" actId="33935"/>
          <ac:spMkLst>
            <pc:docMk/>
            <pc:sldMk cId="4091270383" sldId="260"/>
            <ac:spMk id="34" creationId="{7D31D6E0-FA84-4BF7-8596-48C1293642A5}"/>
          </ac:spMkLst>
        </pc:spChg>
        <pc:spChg chg="mod ord modVis">
          <ac:chgData name="de-Jesus-Oliveira Victor-Adriel" userId="a708fc36-3c1b-42ab-b5e9-2e1fa3c6605e" providerId="ADAL" clId="{F675EF65-6817-4F77-AD2E-E0FC260C720E}" dt="2023-06-04T17:05:35.566" v="89" actId="33935"/>
          <ac:spMkLst>
            <pc:docMk/>
            <pc:sldMk cId="4091270383" sldId="260"/>
            <ac:spMk id="35" creationId="{38F21897-5AAA-47E6-8150-1D0699452F70}"/>
          </ac:spMkLst>
        </pc:spChg>
        <pc:spChg chg="mod ord modVis">
          <ac:chgData name="de-Jesus-Oliveira Victor-Adriel" userId="a708fc36-3c1b-42ab-b5e9-2e1fa3c6605e" providerId="ADAL" clId="{F675EF65-6817-4F77-AD2E-E0FC260C720E}" dt="2023-06-04T17:05:35.566" v="89" actId="33935"/>
          <ac:spMkLst>
            <pc:docMk/>
            <pc:sldMk cId="4091270383" sldId="260"/>
            <ac:spMk id="36" creationId="{F56F6933-ED78-47EC-B1D9-1CF1175B117F}"/>
          </ac:spMkLst>
        </pc:spChg>
        <pc:spChg chg="mod ord modVis">
          <ac:chgData name="de-Jesus-Oliveira Victor-Adriel" userId="a708fc36-3c1b-42ab-b5e9-2e1fa3c6605e" providerId="ADAL" clId="{F675EF65-6817-4F77-AD2E-E0FC260C720E}" dt="2023-06-04T17:08:07.355" v="145" actId="33553"/>
          <ac:spMkLst>
            <pc:docMk/>
            <pc:sldMk cId="4091270383" sldId="260"/>
            <ac:spMk id="37" creationId="{415077F1-516D-4AF8-9BF6-7E7CFD18D556}"/>
          </ac:spMkLst>
        </pc:spChg>
        <pc:spChg chg="mod">
          <ac:chgData name="de-Jesus-Oliveira Victor-Adriel" userId="a708fc36-3c1b-42ab-b5e9-2e1fa3c6605e" providerId="ADAL" clId="{F675EF65-6817-4F77-AD2E-E0FC260C720E}" dt="2023-06-04T17:05:32.370" v="88" actId="962"/>
          <ac:spMkLst>
            <pc:docMk/>
            <pc:sldMk cId="4091270383" sldId="260"/>
            <ac:spMk id="41" creationId="{A48DA395-912E-6370-6530-8B2D438DD75F}"/>
          </ac:spMkLst>
        </pc:spChg>
        <pc:picChg chg="mod">
          <ac:chgData name="de-Jesus-Oliveira Victor-Adriel" userId="a708fc36-3c1b-42ab-b5e9-2e1fa3c6605e" providerId="ADAL" clId="{F675EF65-6817-4F77-AD2E-E0FC260C720E}" dt="2023-06-04T17:05:32.370" v="88" actId="962"/>
          <ac:picMkLst>
            <pc:docMk/>
            <pc:sldMk cId="4091270383" sldId="260"/>
            <ac:picMk id="3" creationId="{FCAF2E9F-B930-4733-B5E4-50B6D8AFD35C}"/>
          </ac:picMkLst>
        </pc:picChg>
        <pc:picChg chg="mod ord">
          <ac:chgData name="de-Jesus-Oliveira Victor-Adriel" userId="a708fc36-3c1b-42ab-b5e9-2e1fa3c6605e" providerId="ADAL" clId="{F675EF65-6817-4F77-AD2E-E0FC260C720E}" dt="2023-06-04T17:05:32.370" v="88" actId="962"/>
          <ac:picMkLst>
            <pc:docMk/>
            <pc:sldMk cId="4091270383" sldId="260"/>
            <ac:picMk id="14" creationId="{F76A968C-DD66-454D-9559-5D9AC15CA95D}"/>
          </ac:picMkLst>
        </pc:picChg>
        <pc:picChg chg="mod">
          <ac:chgData name="de-Jesus-Oliveira Victor-Adriel" userId="a708fc36-3c1b-42ab-b5e9-2e1fa3c6605e" providerId="ADAL" clId="{F675EF65-6817-4F77-AD2E-E0FC260C720E}" dt="2023-06-04T17:05:32.370" v="88" actId="962"/>
          <ac:picMkLst>
            <pc:docMk/>
            <pc:sldMk cId="4091270383" sldId="260"/>
            <ac:picMk id="38" creationId="{9BCD2D83-0B43-4F67-83F0-73CFA1A54868}"/>
          </ac:picMkLst>
        </pc:picChg>
        <pc:picChg chg="mod">
          <ac:chgData name="de-Jesus-Oliveira Victor-Adriel" userId="a708fc36-3c1b-42ab-b5e9-2e1fa3c6605e" providerId="ADAL" clId="{F675EF65-6817-4F77-AD2E-E0FC260C720E}" dt="2023-06-04T17:05:32.370" v="88" actId="962"/>
          <ac:picMkLst>
            <pc:docMk/>
            <pc:sldMk cId="4091270383" sldId="260"/>
            <ac:picMk id="40" creationId="{DAFE9B8B-8ED1-8BC1-8CDB-FCA08A438B33}"/>
          </ac:picMkLst>
        </pc:picChg>
      </pc:sldChg>
      <pc:sldChg chg="modSp mod">
        <pc:chgData name="de-Jesus-Oliveira Victor-Adriel" userId="a708fc36-3c1b-42ab-b5e9-2e1fa3c6605e" providerId="ADAL" clId="{F675EF65-6817-4F77-AD2E-E0FC260C720E}" dt="2023-06-04T17:08:34.491" v="146" actId="33553"/>
        <pc:sldMkLst>
          <pc:docMk/>
          <pc:sldMk cId="3278654172" sldId="261"/>
        </pc:sldMkLst>
        <pc:spChg chg="mod">
          <ac:chgData name="de-Jesus-Oliveira Victor-Adriel" userId="a708fc36-3c1b-42ab-b5e9-2e1fa3c6605e" providerId="ADAL" clId="{F675EF65-6817-4F77-AD2E-E0FC260C720E}" dt="2023-06-04T17:06:45.711" v="130" actId="962"/>
          <ac:spMkLst>
            <pc:docMk/>
            <pc:sldMk cId="3278654172" sldId="261"/>
            <ac:spMk id="2" creationId="{7FCC2E15-1522-8884-CD9B-625052A97D15}"/>
          </ac:spMkLst>
        </pc:spChg>
        <pc:spChg chg="mod">
          <ac:chgData name="de-Jesus-Oliveira Victor-Adriel" userId="a708fc36-3c1b-42ab-b5e9-2e1fa3c6605e" providerId="ADAL" clId="{F675EF65-6817-4F77-AD2E-E0FC260C720E}" dt="2023-06-04T17:06:45.711" v="130" actId="962"/>
          <ac:spMkLst>
            <pc:docMk/>
            <pc:sldMk cId="3278654172" sldId="261"/>
            <ac:spMk id="4" creationId="{1266CEAC-8C35-4A0B-B3A8-BEA84DC4F645}"/>
          </ac:spMkLst>
        </pc:spChg>
        <pc:spChg chg="mod">
          <ac:chgData name="de-Jesus-Oliveira Victor-Adriel" userId="a708fc36-3c1b-42ab-b5e9-2e1fa3c6605e" providerId="ADAL" clId="{F675EF65-6817-4F77-AD2E-E0FC260C720E}" dt="2023-06-04T17:06:45.711" v="130" actId="962"/>
          <ac:spMkLst>
            <pc:docMk/>
            <pc:sldMk cId="3278654172" sldId="261"/>
            <ac:spMk id="5" creationId="{1982D56E-52A1-41C5-9E38-9AE8FC3766E1}"/>
          </ac:spMkLst>
        </pc:spChg>
        <pc:spChg chg="mod">
          <ac:chgData name="de-Jesus-Oliveira Victor-Adriel" userId="a708fc36-3c1b-42ab-b5e9-2e1fa3c6605e" providerId="ADAL" clId="{F675EF65-6817-4F77-AD2E-E0FC260C720E}" dt="2023-06-04T17:06:45.711" v="130" actId="962"/>
          <ac:spMkLst>
            <pc:docMk/>
            <pc:sldMk cId="3278654172" sldId="261"/>
            <ac:spMk id="6" creationId="{59077381-D4D2-445B-832C-258968B888BE}"/>
          </ac:spMkLst>
        </pc:spChg>
        <pc:spChg chg="mod">
          <ac:chgData name="de-Jesus-Oliveira Victor-Adriel" userId="a708fc36-3c1b-42ab-b5e9-2e1fa3c6605e" providerId="ADAL" clId="{F675EF65-6817-4F77-AD2E-E0FC260C720E}" dt="2023-06-04T17:06:45.711" v="130" actId="962"/>
          <ac:spMkLst>
            <pc:docMk/>
            <pc:sldMk cId="3278654172" sldId="261"/>
            <ac:spMk id="7" creationId="{6144BA3E-88E5-4B1B-9A08-914364AB993E}"/>
          </ac:spMkLst>
        </pc:spChg>
        <pc:spChg chg="mod">
          <ac:chgData name="de-Jesus-Oliveira Victor-Adriel" userId="a708fc36-3c1b-42ab-b5e9-2e1fa3c6605e" providerId="ADAL" clId="{F675EF65-6817-4F77-AD2E-E0FC260C720E}" dt="2023-06-04T17:06:45.711" v="130" actId="962"/>
          <ac:spMkLst>
            <pc:docMk/>
            <pc:sldMk cId="3278654172" sldId="261"/>
            <ac:spMk id="8" creationId="{E36F62F2-C52D-4BF5-A9DC-F94C474D3D98}"/>
          </ac:spMkLst>
        </pc:spChg>
        <pc:spChg chg="mod">
          <ac:chgData name="de-Jesus-Oliveira Victor-Adriel" userId="a708fc36-3c1b-42ab-b5e9-2e1fa3c6605e" providerId="ADAL" clId="{F675EF65-6817-4F77-AD2E-E0FC260C720E}" dt="2023-06-04T17:06:45.711" v="130" actId="962"/>
          <ac:spMkLst>
            <pc:docMk/>
            <pc:sldMk cId="3278654172" sldId="261"/>
            <ac:spMk id="9" creationId="{767EB8C3-E9CC-42F2-81D7-7B021A47CBE2}"/>
          </ac:spMkLst>
        </pc:spChg>
        <pc:spChg chg="mod">
          <ac:chgData name="de-Jesus-Oliveira Victor-Adriel" userId="a708fc36-3c1b-42ab-b5e9-2e1fa3c6605e" providerId="ADAL" clId="{F675EF65-6817-4F77-AD2E-E0FC260C720E}" dt="2023-06-04T17:06:45.711" v="130" actId="962"/>
          <ac:spMkLst>
            <pc:docMk/>
            <pc:sldMk cId="3278654172" sldId="261"/>
            <ac:spMk id="10" creationId="{D1DF8824-F688-4F2D-A732-3F68B65D8AAF}"/>
          </ac:spMkLst>
        </pc:spChg>
        <pc:spChg chg="mod">
          <ac:chgData name="de-Jesus-Oliveira Victor-Adriel" userId="a708fc36-3c1b-42ab-b5e9-2e1fa3c6605e" providerId="ADAL" clId="{F675EF65-6817-4F77-AD2E-E0FC260C720E}" dt="2023-06-04T17:06:45.711" v="130" actId="962"/>
          <ac:spMkLst>
            <pc:docMk/>
            <pc:sldMk cId="3278654172" sldId="261"/>
            <ac:spMk id="11" creationId="{A123F607-DE70-4AB6-A4AC-C797CE048C9D}"/>
          </ac:spMkLst>
        </pc:spChg>
        <pc:spChg chg="mod ord modVis">
          <ac:chgData name="de-Jesus-Oliveira Victor-Adriel" userId="a708fc36-3c1b-42ab-b5e9-2e1fa3c6605e" providerId="ADAL" clId="{F675EF65-6817-4F77-AD2E-E0FC260C720E}" dt="2023-06-04T17:06:46.897" v="131" actId="33935"/>
          <ac:spMkLst>
            <pc:docMk/>
            <pc:sldMk cId="3278654172" sldId="261"/>
            <ac:spMk id="12" creationId="{32370669-B1FA-4A62-883F-48DF8C3FF9DD}"/>
          </ac:spMkLst>
        </pc:spChg>
        <pc:spChg chg="mod ord modVis">
          <ac:chgData name="de-Jesus-Oliveira Victor-Adriel" userId="a708fc36-3c1b-42ab-b5e9-2e1fa3c6605e" providerId="ADAL" clId="{F675EF65-6817-4F77-AD2E-E0FC260C720E}" dt="2023-06-04T17:06:46.897" v="131" actId="33935"/>
          <ac:spMkLst>
            <pc:docMk/>
            <pc:sldMk cId="3278654172" sldId="261"/>
            <ac:spMk id="13" creationId="{8BB98DD7-138F-4280-9CFC-330A6CEB34FD}"/>
          </ac:spMkLst>
        </pc:spChg>
        <pc:spChg chg="mod ord modVis">
          <ac:chgData name="de-Jesus-Oliveira Victor-Adriel" userId="a708fc36-3c1b-42ab-b5e9-2e1fa3c6605e" providerId="ADAL" clId="{F675EF65-6817-4F77-AD2E-E0FC260C720E}" dt="2023-06-04T17:06:46.897" v="131" actId="33935"/>
          <ac:spMkLst>
            <pc:docMk/>
            <pc:sldMk cId="3278654172" sldId="261"/>
            <ac:spMk id="14" creationId="{D4234115-2013-40E2-B088-A4DB2C414824}"/>
          </ac:spMkLst>
        </pc:spChg>
        <pc:spChg chg="mod ord modVis">
          <ac:chgData name="de-Jesus-Oliveira Victor-Adriel" userId="a708fc36-3c1b-42ab-b5e9-2e1fa3c6605e" providerId="ADAL" clId="{F675EF65-6817-4F77-AD2E-E0FC260C720E}" dt="2023-06-04T17:06:46.897" v="131" actId="33935"/>
          <ac:spMkLst>
            <pc:docMk/>
            <pc:sldMk cId="3278654172" sldId="261"/>
            <ac:spMk id="15" creationId="{EA649DB5-9A6D-4AC6-832D-F734CE88E9B6}"/>
          </ac:spMkLst>
        </pc:spChg>
        <pc:spChg chg="mod ord modVis">
          <ac:chgData name="de-Jesus-Oliveira Victor-Adriel" userId="a708fc36-3c1b-42ab-b5e9-2e1fa3c6605e" providerId="ADAL" clId="{F675EF65-6817-4F77-AD2E-E0FC260C720E}" dt="2023-06-04T17:06:46.897" v="131" actId="33935"/>
          <ac:spMkLst>
            <pc:docMk/>
            <pc:sldMk cId="3278654172" sldId="261"/>
            <ac:spMk id="16" creationId="{BEE8BB84-D3D2-4AB0-8F0A-3EC00DCEC7F9}"/>
          </ac:spMkLst>
        </pc:spChg>
        <pc:spChg chg="mod ord modVis">
          <ac:chgData name="de-Jesus-Oliveira Victor-Adriel" userId="a708fc36-3c1b-42ab-b5e9-2e1fa3c6605e" providerId="ADAL" clId="{F675EF65-6817-4F77-AD2E-E0FC260C720E}" dt="2023-06-04T17:06:46.897" v="131" actId="33935"/>
          <ac:spMkLst>
            <pc:docMk/>
            <pc:sldMk cId="3278654172" sldId="261"/>
            <ac:spMk id="17" creationId="{E51EBDF6-8BE5-4025-BB97-D70CFE6BC2E0}"/>
          </ac:spMkLst>
        </pc:spChg>
        <pc:spChg chg="mod ord modVis">
          <ac:chgData name="de-Jesus-Oliveira Victor-Adriel" userId="a708fc36-3c1b-42ab-b5e9-2e1fa3c6605e" providerId="ADAL" clId="{F675EF65-6817-4F77-AD2E-E0FC260C720E}" dt="2023-06-04T17:06:46.897" v="131" actId="33935"/>
          <ac:spMkLst>
            <pc:docMk/>
            <pc:sldMk cId="3278654172" sldId="261"/>
            <ac:spMk id="18" creationId="{7B95E41A-8941-4DEA-A927-B5EA7993132F}"/>
          </ac:spMkLst>
        </pc:spChg>
        <pc:spChg chg="mod ord modVis">
          <ac:chgData name="de-Jesus-Oliveira Victor-Adriel" userId="a708fc36-3c1b-42ab-b5e9-2e1fa3c6605e" providerId="ADAL" clId="{F675EF65-6817-4F77-AD2E-E0FC260C720E}" dt="2023-06-04T17:06:46.897" v="131" actId="33935"/>
          <ac:spMkLst>
            <pc:docMk/>
            <pc:sldMk cId="3278654172" sldId="261"/>
            <ac:spMk id="19" creationId="{3FC88F93-A70E-4602-85EC-E3CC8A8816C2}"/>
          </ac:spMkLst>
        </pc:spChg>
        <pc:spChg chg="mod ord modVis">
          <ac:chgData name="de-Jesus-Oliveira Victor-Adriel" userId="a708fc36-3c1b-42ab-b5e9-2e1fa3c6605e" providerId="ADAL" clId="{F675EF65-6817-4F77-AD2E-E0FC260C720E}" dt="2023-06-04T17:06:46.897" v="131" actId="33935"/>
          <ac:spMkLst>
            <pc:docMk/>
            <pc:sldMk cId="3278654172" sldId="261"/>
            <ac:spMk id="20" creationId="{129C7494-A326-4E23-9779-668ED0B2F88D}"/>
          </ac:spMkLst>
        </pc:spChg>
        <pc:spChg chg="mod ord modVis">
          <ac:chgData name="de-Jesus-Oliveira Victor-Adriel" userId="a708fc36-3c1b-42ab-b5e9-2e1fa3c6605e" providerId="ADAL" clId="{F675EF65-6817-4F77-AD2E-E0FC260C720E}" dt="2023-06-04T17:06:46.897" v="131" actId="33935"/>
          <ac:spMkLst>
            <pc:docMk/>
            <pc:sldMk cId="3278654172" sldId="261"/>
            <ac:spMk id="21" creationId="{48B3C406-0AE1-4C65-92B6-58BD53FAFEFE}"/>
          </ac:spMkLst>
        </pc:spChg>
        <pc:spChg chg="mod ord modVis">
          <ac:chgData name="de-Jesus-Oliveira Victor-Adriel" userId="a708fc36-3c1b-42ab-b5e9-2e1fa3c6605e" providerId="ADAL" clId="{F675EF65-6817-4F77-AD2E-E0FC260C720E}" dt="2023-06-04T17:06:46.897" v="131" actId="33935"/>
          <ac:spMkLst>
            <pc:docMk/>
            <pc:sldMk cId="3278654172" sldId="261"/>
            <ac:spMk id="22" creationId="{D3B8B63F-34D3-42BA-94E3-41D4ABEDB366}"/>
          </ac:spMkLst>
        </pc:spChg>
        <pc:spChg chg="mod ord modVis">
          <ac:chgData name="de-Jesus-Oliveira Victor-Adriel" userId="a708fc36-3c1b-42ab-b5e9-2e1fa3c6605e" providerId="ADAL" clId="{F675EF65-6817-4F77-AD2E-E0FC260C720E}" dt="2023-06-04T17:06:46.897" v="131" actId="33935"/>
          <ac:spMkLst>
            <pc:docMk/>
            <pc:sldMk cId="3278654172" sldId="261"/>
            <ac:spMk id="23" creationId="{3E4DDAC6-C113-4C1A-A97E-53515C709092}"/>
          </ac:spMkLst>
        </pc:spChg>
        <pc:spChg chg="mod ord modVis">
          <ac:chgData name="de-Jesus-Oliveira Victor-Adriel" userId="a708fc36-3c1b-42ab-b5e9-2e1fa3c6605e" providerId="ADAL" clId="{F675EF65-6817-4F77-AD2E-E0FC260C720E}" dt="2023-06-04T17:06:46.897" v="131" actId="33935"/>
          <ac:spMkLst>
            <pc:docMk/>
            <pc:sldMk cId="3278654172" sldId="261"/>
            <ac:spMk id="24" creationId="{3F1A1DF7-28A2-4316-B049-D4D85C87E58F}"/>
          </ac:spMkLst>
        </pc:spChg>
        <pc:spChg chg="mod ord modVis">
          <ac:chgData name="de-Jesus-Oliveira Victor-Adriel" userId="a708fc36-3c1b-42ab-b5e9-2e1fa3c6605e" providerId="ADAL" clId="{F675EF65-6817-4F77-AD2E-E0FC260C720E}" dt="2023-06-04T17:06:46.897" v="131" actId="33935"/>
          <ac:spMkLst>
            <pc:docMk/>
            <pc:sldMk cId="3278654172" sldId="261"/>
            <ac:spMk id="25" creationId="{1FC5C205-FAA3-449C-A8FD-C52109290EC9}"/>
          </ac:spMkLst>
        </pc:spChg>
        <pc:spChg chg="mod ord modVis">
          <ac:chgData name="de-Jesus-Oliveira Victor-Adriel" userId="a708fc36-3c1b-42ab-b5e9-2e1fa3c6605e" providerId="ADAL" clId="{F675EF65-6817-4F77-AD2E-E0FC260C720E}" dt="2023-06-04T17:06:46.897" v="131" actId="33935"/>
          <ac:spMkLst>
            <pc:docMk/>
            <pc:sldMk cId="3278654172" sldId="261"/>
            <ac:spMk id="26" creationId="{7980D18C-23CA-49E9-8A03-8E31A0BE3CC9}"/>
          </ac:spMkLst>
        </pc:spChg>
        <pc:spChg chg="mod ord modVis">
          <ac:chgData name="de-Jesus-Oliveira Victor-Adriel" userId="a708fc36-3c1b-42ab-b5e9-2e1fa3c6605e" providerId="ADAL" clId="{F675EF65-6817-4F77-AD2E-E0FC260C720E}" dt="2023-06-04T17:06:46.897" v="131" actId="33935"/>
          <ac:spMkLst>
            <pc:docMk/>
            <pc:sldMk cId="3278654172" sldId="261"/>
            <ac:spMk id="27" creationId="{B40966AB-959B-4003-8750-39869662CED2}"/>
          </ac:spMkLst>
        </pc:spChg>
        <pc:spChg chg="mod">
          <ac:chgData name="de-Jesus-Oliveira Victor-Adriel" userId="a708fc36-3c1b-42ab-b5e9-2e1fa3c6605e" providerId="ADAL" clId="{F675EF65-6817-4F77-AD2E-E0FC260C720E}" dt="2023-06-04T17:06:45.711" v="130" actId="962"/>
          <ac:spMkLst>
            <pc:docMk/>
            <pc:sldMk cId="3278654172" sldId="261"/>
            <ac:spMk id="28" creationId="{35F301C2-6C4B-4E54-A4C4-140129A3CB31}"/>
          </ac:spMkLst>
        </pc:spChg>
        <pc:spChg chg="mod">
          <ac:chgData name="de-Jesus-Oliveira Victor-Adriel" userId="a708fc36-3c1b-42ab-b5e9-2e1fa3c6605e" providerId="ADAL" clId="{F675EF65-6817-4F77-AD2E-E0FC260C720E}" dt="2023-06-04T17:06:45.711" v="130" actId="962"/>
          <ac:spMkLst>
            <pc:docMk/>
            <pc:sldMk cId="3278654172" sldId="261"/>
            <ac:spMk id="29" creationId="{3452765A-BC87-4F5F-A8F4-9E439009F266}"/>
          </ac:spMkLst>
        </pc:spChg>
        <pc:spChg chg="mod">
          <ac:chgData name="de-Jesus-Oliveira Victor-Adriel" userId="a708fc36-3c1b-42ab-b5e9-2e1fa3c6605e" providerId="ADAL" clId="{F675EF65-6817-4F77-AD2E-E0FC260C720E}" dt="2023-06-04T17:06:45.711" v="130" actId="962"/>
          <ac:spMkLst>
            <pc:docMk/>
            <pc:sldMk cId="3278654172" sldId="261"/>
            <ac:spMk id="30" creationId="{FE98852C-ECBC-4A2E-8C78-8A86B11D2651}"/>
          </ac:spMkLst>
        </pc:spChg>
        <pc:spChg chg="mod ord modVis">
          <ac:chgData name="de-Jesus-Oliveira Victor-Adriel" userId="a708fc36-3c1b-42ab-b5e9-2e1fa3c6605e" providerId="ADAL" clId="{F675EF65-6817-4F77-AD2E-E0FC260C720E}" dt="2023-06-04T17:08:34.491" v="146" actId="33553"/>
          <ac:spMkLst>
            <pc:docMk/>
            <pc:sldMk cId="3278654172" sldId="261"/>
            <ac:spMk id="31" creationId="{8CD2E9CC-A9A8-4684-AAEA-4F06CFBFBCB9}"/>
          </ac:spMkLst>
        </pc:spChg>
        <pc:spChg chg="mod">
          <ac:chgData name="de-Jesus-Oliveira Victor-Adriel" userId="a708fc36-3c1b-42ab-b5e9-2e1fa3c6605e" providerId="ADAL" clId="{F675EF65-6817-4F77-AD2E-E0FC260C720E}" dt="2023-06-04T17:06:45.711" v="130" actId="962"/>
          <ac:spMkLst>
            <pc:docMk/>
            <pc:sldMk cId="3278654172" sldId="261"/>
            <ac:spMk id="32" creationId="{4D6692C8-F446-44D7-B5F5-27CC517352A5}"/>
          </ac:spMkLst>
        </pc:spChg>
        <pc:spChg chg="mod ord modVis">
          <ac:chgData name="de-Jesus-Oliveira Victor-Adriel" userId="a708fc36-3c1b-42ab-b5e9-2e1fa3c6605e" providerId="ADAL" clId="{F675EF65-6817-4F77-AD2E-E0FC260C720E}" dt="2023-06-04T17:06:46.897" v="131" actId="33935"/>
          <ac:spMkLst>
            <pc:docMk/>
            <pc:sldMk cId="3278654172" sldId="261"/>
            <ac:spMk id="33" creationId="{02D2558D-A546-4B9A-B699-6F833DB4FCB4}"/>
          </ac:spMkLst>
        </pc:spChg>
        <pc:spChg chg="mod ord modVis">
          <ac:chgData name="de-Jesus-Oliveira Victor-Adriel" userId="a708fc36-3c1b-42ab-b5e9-2e1fa3c6605e" providerId="ADAL" clId="{F675EF65-6817-4F77-AD2E-E0FC260C720E}" dt="2023-06-04T17:06:46.897" v="131" actId="33935"/>
          <ac:spMkLst>
            <pc:docMk/>
            <pc:sldMk cId="3278654172" sldId="261"/>
            <ac:spMk id="34" creationId="{36F85E33-BBCD-4F7A-8FA6-A89CDCBD5801}"/>
          </ac:spMkLst>
        </pc:spChg>
        <pc:spChg chg="mod">
          <ac:chgData name="de-Jesus-Oliveira Victor-Adriel" userId="a708fc36-3c1b-42ab-b5e9-2e1fa3c6605e" providerId="ADAL" clId="{F675EF65-6817-4F77-AD2E-E0FC260C720E}" dt="2023-06-04T17:06:45.711" v="130" actId="962"/>
          <ac:spMkLst>
            <pc:docMk/>
            <pc:sldMk cId="3278654172" sldId="261"/>
            <ac:spMk id="35" creationId="{C3E02E20-DC1A-4BD8-8843-01A92DC2069C}"/>
          </ac:spMkLst>
        </pc:spChg>
        <pc:spChg chg="mod">
          <ac:chgData name="de-Jesus-Oliveira Victor-Adriel" userId="a708fc36-3c1b-42ab-b5e9-2e1fa3c6605e" providerId="ADAL" clId="{F675EF65-6817-4F77-AD2E-E0FC260C720E}" dt="2023-06-04T17:06:45.711" v="130" actId="962"/>
          <ac:spMkLst>
            <pc:docMk/>
            <pc:sldMk cId="3278654172" sldId="261"/>
            <ac:spMk id="36" creationId="{8FD647CD-B233-45DE-88FC-7B235F56923F}"/>
          </ac:spMkLst>
        </pc:spChg>
        <pc:spChg chg="mod">
          <ac:chgData name="de-Jesus-Oliveira Victor-Adriel" userId="a708fc36-3c1b-42ab-b5e9-2e1fa3c6605e" providerId="ADAL" clId="{F675EF65-6817-4F77-AD2E-E0FC260C720E}" dt="2023-06-04T17:06:45.711" v="130" actId="962"/>
          <ac:spMkLst>
            <pc:docMk/>
            <pc:sldMk cId="3278654172" sldId="261"/>
            <ac:spMk id="37" creationId="{85A89FA2-E7B2-44F9-6DC5-5CAA9E84DBC8}"/>
          </ac:spMkLst>
        </pc:spChg>
        <pc:spChg chg="mod ord modVis">
          <ac:chgData name="de-Jesus-Oliveira Victor-Adriel" userId="a708fc36-3c1b-42ab-b5e9-2e1fa3c6605e" providerId="ADAL" clId="{F675EF65-6817-4F77-AD2E-E0FC260C720E}" dt="2023-06-04T17:06:46.897" v="131" actId="33935"/>
          <ac:spMkLst>
            <pc:docMk/>
            <pc:sldMk cId="3278654172" sldId="261"/>
            <ac:spMk id="38" creationId="{959D1586-3ECF-447C-C1EA-2D9F21A8411A}"/>
          </ac:spMkLst>
        </pc:spChg>
        <pc:picChg chg="mod">
          <ac:chgData name="de-Jesus-Oliveira Victor-Adriel" userId="a708fc36-3c1b-42ab-b5e9-2e1fa3c6605e" providerId="ADAL" clId="{F675EF65-6817-4F77-AD2E-E0FC260C720E}" dt="2023-06-04T17:06:45.711" v="130" actId="962"/>
          <ac:picMkLst>
            <pc:docMk/>
            <pc:sldMk cId="3278654172" sldId="261"/>
            <ac:picMk id="3" creationId="{B42942D1-D67B-4EE3-B583-46158F493CC8}"/>
          </ac:picMkLst>
        </pc:picChg>
      </pc:sldChg>
      <pc:sldChg chg="modSp mod">
        <pc:chgData name="de-Jesus-Oliveira Victor-Adriel" userId="a708fc36-3c1b-42ab-b5e9-2e1fa3c6605e" providerId="ADAL" clId="{F675EF65-6817-4F77-AD2E-E0FC260C720E}" dt="2023-06-04T17:08:40.148" v="147" actId="33553"/>
        <pc:sldMkLst>
          <pc:docMk/>
          <pc:sldMk cId="631229544" sldId="262"/>
        </pc:sldMkLst>
        <pc:spChg chg="ord">
          <ac:chgData name="de-Jesus-Oliveira Victor-Adriel" userId="a708fc36-3c1b-42ab-b5e9-2e1fa3c6605e" providerId="ADAL" clId="{F675EF65-6817-4F77-AD2E-E0FC260C720E}" dt="2023-06-04T17:06:54.596" v="132" actId="166"/>
          <ac:spMkLst>
            <pc:docMk/>
            <pc:sldMk cId="631229544" sldId="262"/>
            <ac:spMk id="2" creationId="{3340E1A2-EB78-C6AD-38A2-95FDC616A5BE}"/>
          </ac:spMkLst>
        </pc:spChg>
        <pc:spChg chg="mod">
          <ac:chgData name="de-Jesus-Oliveira Victor-Adriel" userId="a708fc36-3c1b-42ab-b5e9-2e1fa3c6605e" providerId="ADAL" clId="{F675EF65-6817-4F77-AD2E-E0FC260C720E}" dt="2023-06-04T17:07:25.048" v="142" actId="962"/>
          <ac:spMkLst>
            <pc:docMk/>
            <pc:sldMk cId="631229544" sldId="262"/>
            <ac:spMk id="4" creationId="{18BF69B6-CC77-4407-9583-DAB155BEB2E8}"/>
          </ac:spMkLst>
        </pc:spChg>
        <pc:spChg chg="mod">
          <ac:chgData name="de-Jesus-Oliveira Victor-Adriel" userId="a708fc36-3c1b-42ab-b5e9-2e1fa3c6605e" providerId="ADAL" clId="{F675EF65-6817-4F77-AD2E-E0FC260C720E}" dt="2023-06-04T17:07:25.048" v="142" actId="962"/>
          <ac:spMkLst>
            <pc:docMk/>
            <pc:sldMk cId="631229544" sldId="262"/>
            <ac:spMk id="5" creationId="{35A35FD0-A55E-40A1-BF07-64653A3272E6}"/>
          </ac:spMkLst>
        </pc:spChg>
        <pc:spChg chg="mod">
          <ac:chgData name="de-Jesus-Oliveira Victor-Adriel" userId="a708fc36-3c1b-42ab-b5e9-2e1fa3c6605e" providerId="ADAL" clId="{F675EF65-6817-4F77-AD2E-E0FC260C720E}" dt="2023-06-04T17:07:25.048" v="142" actId="962"/>
          <ac:spMkLst>
            <pc:docMk/>
            <pc:sldMk cId="631229544" sldId="262"/>
            <ac:spMk id="6" creationId="{D4EE5FB8-5C56-44E1-AA80-669D67DFE7B8}"/>
          </ac:spMkLst>
        </pc:spChg>
        <pc:spChg chg="mod">
          <ac:chgData name="de-Jesus-Oliveira Victor-Adriel" userId="a708fc36-3c1b-42ab-b5e9-2e1fa3c6605e" providerId="ADAL" clId="{F675EF65-6817-4F77-AD2E-E0FC260C720E}" dt="2023-06-04T17:07:25.048" v="142" actId="962"/>
          <ac:spMkLst>
            <pc:docMk/>
            <pc:sldMk cId="631229544" sldId="262"/>
            <ac:spMk id="7" creationId="{40C67BAC-4C76-4AEB-8ECF-8BA259B8DBA9}"/>
          </ac:spMkLst>
        </pc:spChg>
        <pc:spChg chg="mod">
          <ac:chgData name="de-Jesus-Oliveira Victor-Adriel" userId="a708fc36-3c1b-42ab-b5e9-2e1fa3c6605e" providerId="ADAL" clId="{F675EF65-6817-4F77-AD2E-E0FC260C720E}" dt="2023-06-04T17:07:25.048" v="142" actId="962"/>
          <ac:spMkLst>
            <pc:docMk/>
            <pc:sldMk cId="631229544" sldId="262"/>
            <ac:spMk id="8" creationId="{8F7BB68B-4EA1-453C-81FF-328783FC13FF}"/>
          </ac:spMkLst>
        </pc:spChg>
        <pc:spChg chg="mod">
          <ac:chgData name="de-Jesus-Oliveira Victor-Adriel" userId="a708fc36-3c1b-42ab-b5e9-2e1fa3c6605e" providerId="ADAL" clId="{F675EF65-6817-4F77-AD2E-E0FC260C720E}" dt="2023-06-04T17:07:25.048" v="142" actId="962"/>
          <ac:spMkLst>
            <pc:docMk/>
            <pc:sldMk cId="631229544" sldId="262"/>
            <ac:spMk id="9" creationId="{1D5CFDC9-2DA5-4C79-A306-63C77D5FB1C0}"/>
          </ac:spMkLst>
        </pc:spChg>
        <pc:spChg chg="mod">
          <ac:chgData name="de-Jesus-Oliveira Victor-Adriel" userId="a708fc36-3c1b-42ab-b5e9-2e1fa3c6605e" providerId="ADAL" clId="{F675EF65-6817-4F77-AD2E-E0FC260C720E}" dt="2023-06-04T17:07:25.048" v="142" actId="962"/>
          <ac:spMkLst>
            <pc:docMk/>
            <pc:sldMk cId="631229544" sldId="262"/>
            <ac:spMk id="10" creationId="{2F2BAE84-6669-487D-9AFB-6B798F617EED}"/>
          </ac:spMkLst>
        </pc:spChg>
        <pc:spChg chg="mod">
          <ac:chgData name="de-Jesus-Oliveira Victor-Adriel" userId="a708fc36-3c1b-42ab-b5e9-2e1fa3c6605e" providerId="ADAL" clId="{F675EF65-6817-4F77-AD2E-E0FC260C720E}" dt="2023-06-04T17:07:25.048" v="142" actId="962"/>
          <ac:spMkLst>
            <pc:docMk/>
            <pc:sldMk cId="631229544" sldId="262"/>
            <ac:spMk id="11" creationId="{7C571028-DEB5-4A49-8D2B-222F52D8F4AA}"/>
          </ac:spMkLst>
        </pc:spChg>
        <pc:spChg chg="mod">
          <ac:chgData name="de-Jesus-Oliveira Victor-Adriel" userId="a708fc36-3c1b-42ab-b5e9-2e1fa3c6605e" providerId="ADAL" clId="{F675EF65-6817-4F77-AD2E-E0FC260C720E}" dt="2023-06-04T17:07:25.048" v="142" actId="962"/>
          <ac:spMkLst>
            <pc:docMk/>
            <pc:sldMk cId="631229544" sldId="262"/>
            <ac:spMk id="12" creationId="{04D2C42B-317B-4A88-BF61-7B3A3B5CD6CF}"/>
          </ac:spMkLst>
        </pc:spChg>
        <pc:spChg chg="ord">
          <ac:chgData name="de-Jesus-Oliveira Victor-Adriel" userId="a708fc36-3c1b-42ab-b5e9-2e1fa3c6605e" providerId="ADAL" clId="{F675EF65-6817-4F77-AD2E-E0FC260C720E}" dt="2023-06-04T17:07:06.594" v="139" actId="166"/>
          <ac:spMkLst>
            <pc:docMk/>
            <pc:sldMk cId="631229544" sldId="262"/>
            <ac:spMk id="13" creationId="{E1ECB7B7-F29F-493A-BB38-7F8FC8A9A902}"/>
          </ac:spMkLst>
        </pc:spChg>
        <pc:spChg chg="ord">
          <ac:chgData name="de-Jesus-Oliveira Victor-Adriel" userId="a708fc36-3c1b-42ab-b5e9-2e1fa3c6605e" providerId="ADAL" clId="{F675EF65-6817-4F77-AD2E-E0FC260C720E}" dt="2023-06-04T17:07:08.854" v="140" actId="166"/>
          <ac:spMkLst>
            <pc:docMk/>
            <pc:sldMk cId="631229544" sldId="262"/>
            <ac:spMk id="14" creationId="{2DAAE9F6-16BF-4F91-98F1-1C37AD2DC0A9}"/>
          </ac:spMkLst>
        </pc:spChg>
        <pc:spChg chg="mod ord">
          <ac:chgData name="de-Jesus-Oliveira Victor-Adriel" userId="a708fc36-3c1b-42ab-b5e9-2e1fa3c6605e" providerId="ADAL" clId="{F675EF65-6817-4F77-AD2E-E0FC260C720E}" dt="2023-06-04T17:08:40.148" v="147" actId="33553"/>
          <ac:spMkLst>
            <pc:docMk/>
            <pc:sldMk cId="631229544" sldId="262"/>
            <ac:spMk id="17" creationId="{56D88109-B603-48E2-8692-411A6C1C9FAF}"/>
          </ac:spMkLst>
        </pc:spChg>
        <pc:spChg chg="ord">
          <ac:chgData name="de-Jesus-Oliveira Victor-Adriel" userId="a708fc36-3c1b-42ab-b5e9-2e1fa3c6605e" providerId="ADAL" clId="{F675EF65-6817-4F77-AD2E-E0FC260C720E}" dt="2023-06-04T17:06:56.127" v="133" actId="166"/>
          <ac:spMkLst>
            <pc:docMk/>
            <pc:sldMk cId="631229544" sldId="262"/>
            <ac:spMk id="18" creationId="{1A1AEC66-48A3-4E75-8540-E5458E8C506E}"/>
          </ac:spMkLst>
        </pc:spChg>
        <pc:spChg chg="ord">
          <ac:chgData name="de-Jesus-Oliveira Victor-Adriel" userId="a708fc36-3c1b-42ab-b5e9-2e1fa3c6605e" providerId="ADAL" clId="{F675EF65-6817-4F77-AD2E-E0FC260C720E}" dt="2023-06-04T17:06:57.561" v="134" actId="166"/>
          <ac:spMkLst>
            <pc:docMk/>
            <pc:sldMk cId="631229544" sldId="262"/>
            <ac:spMk id="19" creationId="{25F6593C-30FB-4E0F-A4A8-6328236749DF}"/>
          </ac:spMkLst>
        </pc:spChg>
        <pc:spChg chg="ord">
          <ac:chgData name="de-Jesus-Oliveira Victor-Adriel" userId="a708fc36-3c1b-42ab-b5e9-2e1fa3c6605e" providerId="ADAL" clId="{F675EF65-6817-4F77-AD2E-E0FC260C720E}" dt="2023-06-04T17:06:59.200" v="135" actId="166"/>
          <ac:spMkLst>
            <pc:docMk/>
            <pc:sldMk cId="631229544" sldId="262"/>
            <ac:spMk id="20" creationId="{FC54AE24-C016-4DAE-B844-F934967B2CF5}"/>
          </ac:spMkLst>
        </pc:spChg>
        <pc:spChg chg="ord">
          <ac:chgData name="de-Jesus-Oliveira Victor-Adriel" userId="a708fc36-3c1b-42ab-b5e9-2e1fa3c6605e" providerId="ADAL" clId="{F675EF65-6817-4F77-AD2E-E0FC260C720E}" dt="2023-06-04T17:07:01.001" v="136" actId="166"/>
          <ac:spMkLst>
            <pc:docMk/>
            <pc:sldMk cId="631229544" sldId="262"/>
            <ac:spMk id="24" creationId="{7D6A16E5-9806-44E5-ADFB-CC665404A1F5}"/>
          </ac:spMkLst>
        </pc:spChg>
        <pc:spChg chg="ord">
          <ac:chgData name="de-Jesus-Oliveira Victor-Adriel" userId="a708fc36-3c1b-42ab-b5e9-2e1fa3c6605e" providerId="ADAL" clId="{F675EF65-6817-4F77-AD2E-E0FC260C720E}" dt="2023-06-04T17:07:05.105" v="138" actId="166"/>
          <ac:spMkLst>
            <pc:docMk/>
            <pc:sldMk cId="631229544" sldId="262"/>
            <ac:spMk id="25" creationId="{488CBF92-B5A5-499F-B0F3-7771BAEA6C2E}"/>
          </ac:spMkLst>
        </pc:spChg>
        <pc:spChg chg="ord">
          <ac:chgData name="de-Jesus-Oliveira Victor-Adriel" userId="a708fc36-3c1b-42ab-b5e9-2e1fa3c6605e" providerId="ADAL" clId="{F675EF65-6817-4F77-AD2E-E0FC260C720E}" dt="2023-06-04T17:07:02.727" v="137" actId="166"/>
          <ac:spMkLst>
            <pc:docMk/>
            <pc:sldMk cId="631229544" sldId="262"/>
            <ac:spMk id="27" creationId="{EA2DEE02-A743-48AC-A52B-B894BDBC4624}"/>
          </ac:spMkLst>
        </pc:spChg>
        <pc:picChg chg="mod">
          <ac:chgData name="de-Jesus-Oliveira Victor-Adriel" userId="a708fc36-3c1b-42ab-b5e9-2e1fa3c6605e" providerId="ADAL" clId="{F675EF65-6817-4F77-AD2E-E0FC260C720E}" dt="2023-06-04T17:07:25.048" v="142" actId="962"/>
          <ac:picMkLst>
            <pc:docMk/>
            <pc:sldMk cId="631229544" sldId="262"/>
            <ac:picMk id="16" creationId="{89D102F6-0BB4-47CD-9233-3C556C89C8F1}"/>
          </ac:picMkLst>
        </pc:picChg>
        <pc:picChg chg="mod">
          <ac:chgData name="de-Jesus-Oliveira Victor-Adriel" userId="a708fc36-3c1b-42ab-b5e9-2e1fa3c6605e" providerId="ADAL" clId="{F675EF65-6817-4F77-AD2E-E0FC260C720E}" dt="2023-06-04T17:07:25.048" v="142" actId="962"/>
          <ac:picMkLst>
            <pc:docMk/>
            <pc:sldMk cId="631229544" sldId="262"/>
            <ac:picMk id="22" creationId="{E7032948-9687-4D75-A4CA-4BE6746CB549}"/>
          </ac:picMkLst>
        </pc:picChg>
        <pc:picChg chg="mod">
          <ac:chgData name="de-Jesus-Oliveira Victor-Adriel" userId="a708fc36-3c1b-42ab-b5e9-2e1fa3c6605e" providerId="ADAL" clId="{F675EF65-6817-4F77-AD2E-E0FC260C720E}" dt="2023-06-04T17:07:25.048" v="142" actId="962"/>
          <ac:picMkLst>
            <pc:docMk/>
            <pc:sldMk cId="631229544" sldId="262"/>
            <ac:picMk id="23" creationId="{710D30BE-E79C-4E59-BEC8-9F38CEDDE9A2}"/>
          </ac:picMkLst>
        </pc:picChg>
        <pc:picChg chg="mod">
          <ac:chgData name="de-Jesus-Oliveira Victor-Adriel" userId="a708fc36-3c1b-42ab-b5e9-2e1fa3c6605e" providerId="ADAL" clId="{F675EF65-6817-4F77-AD2E-E0FC260C720E}" dt="2023-06-04T17:07:25.048" v="142" actId="962"/>
          <ac:picMkLst>
            <pc:docMk/>
            <pc:sldMk cId="631229544" sldId="262"/>
            <ac:picMk id="26" creationId="{A0E1ACAB-FAE3-49DF-828D-33602DAB4CED}"/>
          </ac:picMkLst>
        </pc:picChg>
        <pc:picChg chg="mod">
          <ac:chgData name="de-Jesus-Oliveira Victor-Adriel" userId="a708fc36-3c1b-42ab-b5e9-2e1fa3c6605e" providerId="ADAL" clId="{F675EF65-6817-4F77-AD2E-E0FC260C720E}" dt="2023-06-04T17:07:25.048" v="142" actId="962"/>
          <ac:picMkLst>
            <pc:docMk/>
            <pc:sldMk cId="631229544" sldId="262"/>
            <ac:picMk id="29" creationId="{374A380C-D98A-8814-B18D-1671AE8E6C62}"/>
          </ac:picMkLst>
        </pc:picChg>
        <pc:picChg chg="mod">
          <ac:chgData name="de-Jesus-Oliveira Victor-Adriel" userId="a708fc36-3c1b-42ab-b5e9-2e1fa3c6605e" providerId="ADAL" clId="{F675EF65-6817-4F77-AD2E-E0FC260C720E}" dt="2023-06-04T17:07:25.048" v="142" actId="962"/>
          <ac:picMkLst>
            <pc:docMk/>
            <pc:sldMk cId="631229544" sldId="262"/>
            <ac:picMk id="31" creationId="{869CE862-9165-338E-CE96-9F123D77AB36}"/>
          </ac:picMkLst>
        </pc:picChg>
      </pc:sldChg>
      <pc:sldChg chg="del">
        <pc:chgData name="de-Jesus-Oliveira Victor-Adriel" userId="a708fc36-3c1b-42ab-b5e9-2e1fa3c6605e" providerId="ADAL" clId="{F675EF65-6817-4F77-AD2E-E0FC260C720E}" dt="2023-06-04T17:01:18.487" v="2" actId="47"/>
        <pc:sldMkLst>
          <pc:docMk/>
          <pc:sldMk cId="1717017816" sldId="266"/>
        </pc:sldMkLst>
      </pc:sldChg>
      <pc:sldChg chg="modSp mod">
        <pc:chgData name="de-Jesus-Oliveira Victor-Adriel" userId="a708fc36-3c1b-42ab-b5e9-2e1fa3c6605e" providerId="ADAL" clId="{F675EF65-6817-4F77-AD2E-E0FC260C720E}" dt="2023-06-04T17:07:49.300" v="143" actId="33553"/>
        <pc:sldMkLst>
          <pc:docMk/>
          <pc:sldMk cId="4264380333" sldId="267"/>
        </pc:sldMkLst>
        <pc:spChg chg="mod">
          <ac:chgData name="de-Jesus-Oliveira Victor-Adriel" userId="a708fc36-3c1b-42ab-b5e9-2e1fa3c6605e" providerId="ADAL" clId="{F675EF65-6817-4F77-AD2E-E0FC260C720E}" dt="2023-06-04T17:07:49.300" v="143" actId="33553"/>
          <ac:spMkLst>
            <pc:docMk/>
            <pc:sldMk cId="4264380333" sldId="267"/>
            <ac:spMk id="3" creationId="{BDA6C568-2680-C07A-AA32-B904AD749A02}"/>
          </ac:spMkLst>
        </pc:spChg>
        <pc:picChg chg="mod">
          <ac:chgData name="de-Jesus-Oliveira Victor-Adriel" userId="a708fc36-3c1b-42ab-b5e9-2e1fa3c6605e" providerId="ADAL" clId="{F675EF65-6817-4F77-AD2E-E0FC260C720E}" dt="2023-06-04T17:01:32.126" v="4" actId="962"/>
          <ac:picMkLst>
            <pc:docMk/>
            <pc:sldMk cId="4264380333" sldId="267"/>
            <ac:picMk id="4" creationId="{2EB10971-A7A0-4F60-8D4A-4B8950F4D157}"/>
          </ac:picMkLst>
        </pc:picChg>
        <pc:picChg chg="mod">
          <ac:chgData name="de-Jesus-Oliveira Victor-Adriel" userId="a708fc36-3c1b-42ab-b5e9-2e1fa3c6605e" providerId="ADAL" clId="{F675EF65-6817-4F77-AD2E-E0FC260C720E}" dt="2023-06-04T17:01:32.126" v="4" actId="962"/>
          <ac:picMkLst>
            <pc:docMk/>
            <pc:sldMk cId="4264380333" sldId="267"/>
            <ac:picMk id="5" creationId="{F8136627-41BD-0C39-3A96-9058C1BB7C3E}"/>
          </ac:picMkLst>
        </pc:picChg>
      </pc:sldChg>
      <pc:sldChg chg="modSp mod">
        <pc:chgData name="de-Jesus-Oliveira Victor-Adriel" userId="a708fc36-3c1b-42ab-b5e9-2e1fa3c6605e" providerId="ADAL" clId="{F675EF65-6817-4F77-AD2E-E0FC260C720E}" dt="2023-06-04T17:08:42.829" v="148" actId="33553"/>
        <pc:sldMkLst>
          <pc:docMk/>
          <pc:sldMk cId="171183961" sldId="268"/>
        </pc:sldMkLst>
        <pc:spChg chg="mod">
          <ac:chgData name="de-Jesus-Oliveira Victor-Adriel" userId="a708fc36-3c1b-42ab-b5e9-2e1fa3c6605e" providerId="ADAL" clId="{F675EF65-6817-4F77-AD2E-E0FC260C720E}" dt="2023-06-04T17:08:42.829" v="148" actId="33553"/>
          <ac:spMkLst>
            <pc:docMk/>
            <pc:sldMk cId="171183961" sldId="268"/>
            <ac:spMk id="3" creationId="{998A8265-D729-21A4-BD6E-B440BAEF8B72}"/>
          </ac:spMkLst>
        </pc:spChg>
      </pc:sldChg>
      <pc:sldChg chg="modSp add mod setBg">
        <pc:chgData name="de-Jesus-Oliveira Victor-Adriel" userId="a708fc36-3c1b-42ab-b5e9-2e1fa3c6605e" providerId="ADAL" clId="{F675EF65-6817-4F77-AD2E-E0FC260C720E}" dt="2023-06-04T17:01:23.626" v="3"/>
        <pc:sldMkLst>
          <pc:docMk/>
          <pc:sldMk cId="313680254" sldId="285"/>
        </pc:sldMkLst>
        <pc:spChg chg="mod">
          <ac:chgData name="de-Jesus-Oliveira Victor-Adriel" userId="a708fc36-3c1b-42ab-b5e9-2e1fa3c6605e" providerId="ADAL" clId="{F675EF65-6817-4F77-AD2E-E0FC260C720E}" dt="2023-06-04T17:01:16.883" v="1"/>
          <ac:spMkLst>
            <pc:docMk/>
            <pc:sldMk cId="313680254" sldId="285"/>
            <ac:spMk id="4" creationId="{82B15DD6-0713-4687-9E23-12B35F8AE7CE}"/>
          </ac:spMkLst>
        </pc:spChg>
      </pc:sldChg>
    </pc:docChg>
  </pc:docChgLst>
  <pc:docChgLst>
    <pc:chgData name="de-Jesus-Oliveira Victor-Adriel" userId="a708fc36-3c1b-42ab-b5e9-2e1fa3c6605e" providerId="ADAL" clId="{C3102A66-FEB7-4E5E-94EB-72E767E72DC6}"/>
    <pc:docChg chg="undo custSel modSld">
      <pc:chgData name="de-Jesus-Oliveira Victor-Adriel" userId="a708fc36-3c1b-42ab-b5e9-2e1fa3c6605e" providerId="ADAL" clId="{C3102A66-FEB7-4E5E-94EB-72E767E72DC6}" dt="2023-02-18T02:26:44.098" v="10"/>
      <pc:docMkLst>
        <pc:docMk/>
      </pc:docMkLst>
      <pc:sldChg chg="addSp modSp mod">
        <pc:chgData name="de-Jesus-Oliveira Victor-Adriel" userId="a708fc36-3c1b-42ab-b5e9-2e1fa3c6605e" providerId="ADAL" clId="{C3102A66-FEB7-4E5E-94EB-72E767E72DC6}" dt="2023-02-18T02:26:34.298" v="7"/>
        <pc:sldMkLst>
          <pc:docMk/>
          <pc:sldMk cId="1310685907" sldId="259"/>
        </pc:sldMkLst>
        <pc:spChg chg="add mod">
          <ac:chgData name="de-Jesus-Oliveira Victor-Adriel" userId="a708fc36-3c1b-42ab-b5e9-2e1fa3c6605e" providerId="ADAL" clId="{C3102A66-FEB7-4E5E-94EB-72E767E72DC6}" dt="2023-02-18T02:26:34.298" v="7"/>
          <ac:spMkLst>
            <pc:docMk/>
            <pc:sldMk cId="1310685907" sldId="259"/>
            <ac:spMk id="2" creationId="{09A0D47D-F557-D34E-5FE2-794831DDB219}"/>
          </ac:spMkLst>
        </pc:spChg>
      </pc:sldChg>
      <pc:sldChg chg="addSp modSp">
        <pc:chgData name="de-Jesus-Oliveira Victor-Adriel" userId="a708fc36-3c1b-42ab-b5e9-2e1fa3c6605e" providerId="ADAL" clId="{C3102A66-FEB7-4E5E-94EB-72E767E72DC6}" dt="2023-02-18T02:26:40.057" v="8"/>
        <pc:sldMkLst>
          <pc:docMk/>
          <pc:sldMk cId="4091270383" sldId="260"/>
        </pc:sldMkLst>
        <pc:spChg chg="add mod">
          <ac:chgData name="de-Jesus-Oliveira Victor-Adriel" userId="a708fc36-3c1b-42ab-b5e9-2e1fa3c6605e" providerId="ADAL" clId="{C3102A66-FEB7-4E5E-94EB-72E767E72DC6}" dt="2023-02-18T02:26:40.057" v="8"/>
          <ac:spMkLst>
            <pc:docMk/>
            <pc:sldMk cId="4091270383" sldId="260"/>
            <ac:spMk id="2" creationId="{5C375986-88DB-DC33-6102-BCFFFD35BEDE}"/>
          </ac:spMkLst>
        </pc:spChg>
      </pc:sldChg>
      <pc:sldChg chg="addSp modSp">
        <pc:chgData name="de-Jesus-Oliveira Victor-Adriel" userId="a708fc36-3c1b-42ab-b5e9-2e1fa3c6605e" providerId="ADAL" clId="{C3102A66-FEB7-4E5E-94EB-72E767E72DC6}" dt="2023-02-18T02:26:42.192" v="9"/>
        <pc:sldMkLst>
          <pc:docMk/>
          <pc:sldMk cId="3278654172" sldId="261"/>
        </pc:sldMkLst>
        <pc:spChg chg="add mod">
          <ac:chgData name="de-Jesus-Oliveira Victor-Adriel" userId="a708fc36-3c1b-42ab-b5e9-2e1fa3c6605e" providerId="ADAL" clId="{C3102A66-FEB7-4E5E-94EB-72E767E72DC6}" dt="2023-02-18T02:26:42.192" v="9"/>
          <ac:spMkLst>
            <pc:docMk/>
            <pc:sldMk cId="3278654172" sldId="261"/>
            <ac:spMk id="38" creationId="{959D1586-3ECF-447C-C1EA-2D9F21A8411A}"/>
          </ac:spMkLst>
        </pc:spChg>
      </pc:sldChg>
      <pc:sldChg chg="addSp modSp">
        <pc:chgData name="de-Jesus-Oliveira Victor-Adriel" userId="a708fc36-3c1b-42ab-b5e9-2e1fa3c6605e" providerId="ADAL" clId="{C3102A66-FEB7-4E5E-94EB-72E767E72DC6}" dt="2023-02-18T02:26:44.098" v="10"/>
        <pc:sldMkLst>
          <pc:docMk/>
          <pc:sldMk cId="631229544" sldId="262"/>
        </pc:sldMkLst>
        <pc:spChg chg="add mod">
          <ac:chgData name="de-Jesus-Oliveira Victor-Adriel" userId="a708fc36-3c1b-42ab-b5e9-2e1fa3c6605e" providerId="ADAL" clId="{C3102A66-FEB7-4E5E-94EB-72E767E72DC6}" dt="2023-02-18T02:26:44.098" v="10"/>
          <ac:spMkLst>
            <pc:docMk/>
            <pc:sldMk cId="631229544" sldId="262"/>
            <ac:spMk id="2" creationId="{3340E1A2-EB78-C6AD-38A2-95FDC616A5BE}"/>
          </ac:spMkLst>
        </pc:spChg>
      </pc:sldChg>
      <pc:sldChg chg="addSp modSp">
        <pc:chgData name="de-Jesus-Oliveira Victor-Adriel" userId="a708fc36-3c1b-42ab-b5e9-2e1fa3c6605e" providerId="ADAL" clId="{C3102A66-FEB7-4E5E-94EB-72E767E72DC6}" dt="2023-02-18T02:06:13.466" v="1"/>
        <pc:sldMkLst>
          <pc:docMk/>
          <pc:sldMk cId="4264380333" sldId="267"/>
        </pc:sldMkLst>
        <pc:spChg chg="add mod">
          <ac:chgData name="de-Jesus-Oliveira Victor-Adriel" userId="a708fc36-3c1b-42ab-b5e9-2e1fa3c6605e" providerId="ADAL" clId="{C3102A66-FEB7-4E5E-94EB-72E767E72DC6}" dt="2023-02-18T02:06:13.466" v="1"/>
          <ac:spMkLst>
            <pc:docMk/>
            <pc:sldMk cId="4264380333" sldId="267"/>
            <ac:spMk id="3" creationId="{BDA6C568-2680-C07A-AA32-B904AD749A02}"/>
          </ac:spMkLst>
        </pc:spChg>
        <pc:picChg chg="add mod">
          <ac:chgData name="de-Jesus-Oliveira Victor-Adriel" userId="a708fc36-3c1b-42ab-b5e9-2e1fa3c6605e" providerId="ADAL" clId="{C3102A66-FEB7-4E5E-94EB-72E767E72DC6}" dt="2023-02-18T02:06:13.466" v="1"/>
          <ac:picMkLst>
            <pc:docMk/>
            <pc:sldMk cId="4264380333" sldId="267"/>
            <ac:picMk id="5" creationId="{F8136627-41BD-0C39-3A96-9058C1BB7C3E}"/>
          </ac:picMkLst>
        </pc:picChg>
      </pc:sldChg>
      <pc:sldChg chg="addSp delSp modSp mod">
        <pc:chgData name="de-Jesus-Oliveira Victor-Adriel" userId="a708fc36-3c1b-42ab-b5e9-2e1fa3c6605e" providerId="ADAL" clId="{C3102A66-FEB7-4E5E-94EB-72E767E72DC6}" dt="2023-02-18T02:21:22.550" v="3" actId="478"/>
        <pc:sldMkLst>
          <pc:docMk/>
          <pc:sldMk cId="171183961" sldId="268"/>
        </pc:sldMkLst>
        <pc:spChg chg="del">
          <ac:chgData name="de-Jesus-Oliveira Victor-Adriel" userId="a708fc36-3c1b-42ab-b5e9-2e1fa3c6605e" providerId="ADAL" clId="{C3102A66-FEB7-4E5E-94EB-72E767E72DC6}" dt="2023-02-18T02:21:22.550" v="3" actId="478"/>
          <ac:spMkLst>
            <pc:docMk/>
            <pc:sldMk cId="171183961" sldId="268"/>
            <ac:spMk id="2" creationId="{36F7C832-7D7F-40CB-9479-79BC46A793B9}"/>
          </ac:spMkLst>
        </pc:spChg>
        <pc:spChg chg="add mod">
          <ac:chgData name="de-Jesus-Oliveira Victor-Adriel" userId="a708fc36-3c1b-42ab-b5e9-2e1fa3c6605e" providerId="ADAL" clId="{C3102A66-FEB7-4E5E-94EB-72E767E72DC6}" dt="2023-02-18T02:21:18.615" v="2"/>
          <ac:spMkLst>
            <pc:docMk/>
            <pc:sldMk cId="171183961" sldId="268"/>
            <ac:spMk id="3" creationId="{998A8265-D729-21A4-BD6E-B440BAEF8B72}"/>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de-DE"/>
              <a:t>Mastertitelformat bearbeiten</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13.06.2023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423695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13.06.2023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462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13.06.2023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252681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13.06.2023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014887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de-DE"/>
              <a:t>Mastertitelformat bearbeiten</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54B5A053-06E9-40EE-BE46-DB75A413985D}" type="datetimeFigureOut">
              <a:rPr lang="de-AT" smtClean="0"/>
              <a:t>13.06.2023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91897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54B5A053-06E9-40EE-BE46-DB75A413985D}" type="datetimeFigureOut">
              <a:rPr lang="de-AT" smtClean="0"/>
              <a:t>13.06.2023</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44210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de-DE"/>
              <a:t>Mastertitelformat bearbeiten</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472381" y="3618442"/>
            <a:ext cx="2901255"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Content Placeholder 5"/>
          <p:cNvSpPr>
            <a:spLocks noGrp="1"/>
          </p:cNvSpPr>
          <p:nvPr>
            <p:ph sz="quarter" idx="4"/>
          </p:nvPr>
        </p:nvSpPr>
        <p:spPr>
          <a:xfrm>
            <a:off x="3471863" y="3618442"/>
            <a:ext cx="2915543"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54B5A053-06E9-40EE-BE46-DB75A413985D}" type="datetimeFigureOut">
              <a:rPr lang="de-AT" smtClean="0"/>
              <a:t>13.06.2023</a:t>
            </a:fld>
            <a:endParaRPr lang="de-AT"/>
          </a:p>
        </p:txBody>
      </p:sp>
      <p:sp>
        <p:nvSpPr>
          <p:cNvPr id="8" name="Footer Placeholder 7"/>
          <p:cNvSpPr>
            <a:spLocks noGrp="1"/>
          </p:cNvSpPr>
          <p:nvPr>
            <p:ph type="ftr" sz="quarter" idx="11"/>
          </p:nvPr>
        </p:nvSpPr>
        <p:spPr/>
        <p:txBody>
          <a:bodyPr/>
          <a:lstStyle/>
          <a:p>
            <a:endParaRPr lang="de-AT"/>
          </a:p>
        </p:txBody>
      </p:sp>
      <p:sp>
        <p:nvSpPr>
          <p:cNvPr id="9" name="Slide Number Placeholder 8"/>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640118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54B5A053-06E9-40EE-BE46-DB75A413985D}" type="datetimeFigureOut">
              <a:rPr lang="de-AT" smtClean="0"/>
              <a:t>13.06.2023</a:t>
            </a:fld>
            <a:endParaRPr lang="de-AT"/>
          </a:p>
        </p:txBody>
      </p:sp>
      <p:sp>
        <p:nvSpPr>
          <p:cNvPr id="4" name="Footer Placeholder 3"/>
          <p:cNvSpPr>
            <a:spLocks noGrp="1"/>
          </p:cNvSpPr>
          <p:nvPr>
            <p:ph type="ftr" sz="quarter" idx="11"/>
          </p:nvPr>
        </p:nvSpPr>
        <p:spPr/>
        <p:txBody>
          <a:bodyPr/>
          <a:lstStyle/>
          <a:p>
            <a:endParaRPr lang="de-AT"/>
          </a:p>
        </p:txBody>
      </p:sp>
      <p:sp>
        <p:nvSpPr>
          <p:cNvPr id="5" name="Slide Number Placeholder 4"/>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21908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5A053-06E9-40EE-BE46-DB75A413985D}" type="datetimeFigureOut">
              <a:rPr lang="de-AT" smtClean="0"/>
              <a:t>13.06.2023</a:t>
            </a:fld>
            <a:endParaRPr lang="de-AT"/>
          </a:p>
        </p:txBody>
      </p:sp>
      <p:sp>
        <p:nvSpPr>
          <p:cNvPr id="3" name="Footer Placeholder 2"/>
          <p:cNvSpPr>
            <a:spLocks noGrp="1"/>
          </p:cNvSpPr>
          <p:nvPr>
            <p:ph type="ftr" sz="quarter" idx="11"/>
          </p:nvPr>
        </p:nvSpPr>
        <p:spPr/>
        <p:txBody>
          <a:bodyPr/>
          <a:lstStyle/>
          <a:p>
            <a:endParaRPr lang="de-AT"/>
          </a:p>
        </p:txBody>
      </p:sp>
      <p:sp>
        <p:nvSpPr>
          <p:cNvPr id="4" name="Slide Number Placeholder 3"/>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163683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13.06.2023</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149113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13.06.2023</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087118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54B5A053-06E9-40EE-BE46-DB75A413985D}" type="datetimeFigureOut">
              <a:rPr lang="de-AT" smtClean="0"/>
              <a:t>13.06.2023</a:t>
            </a:fld>
            <a:endParaRPr lang="de-AT"/>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de-AT"/>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09C44C4A-945E-4A56-A1E7-C9D60F5427FF}" type="slidenum">
              <a:rPr lang="de-AT" smtClean="0"/>
              <a:t>‹#›</a:t>
            </a:fld>
            <a:endParaRPr lang="de-AT"/>
          </a:p>
        </p:txBody>
      </p:sp>
    </p:spTree>
    <p:extLst>
      <p:ext uri="{BB962C8B-B14F-4D97-AF65-F5344CB8AC3E}">
        <p14:creationId xmlns:p14="http://schemas.microsoft.com/office/powerpoint/2010/main" val="22984550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6B8F9388-E008-9221-6B86-A02FF202434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636" y="3036165"/>
            <a:ext cx="5326725" cy="4995720"/>
          </a:xfrm>
          <a:prstGeom prst="rect">
            <a:avLst/>
          </a:prstGeom>
        </p:spPr>
      </p:pic>
      <p:sp>
        <p:nvSpPr>
          <p:cNvPr id="4" name="Textfeld 3">
            <a:extLst>
              <a:ext uri="{FF2B5EF4-FFF2-40B4-BE49-F238E27FC236}">
                <a16:creationId xmlns:a16="http://schemas.microsoft.com/office/drawing/2014/main" id="{82B15DD6-0713-4687-9E23-12B35F8AE7CE}"/>
              </a:ext>
            </a:extLst>
          </p:cNvPr>
          <p:cNvSpPr txBox="1">
            <a:spLocks noGrp="1"/>
          </p:cNvSpPr>
          <p:nvPr>
            <p:ph type="title" idx="4294967295"/>
          </p:nvPr>
        </p:nvSpPr>
        <p:spPr>
          <a:xfrm>
            <a:off x="1180306" y="1030450"/>
            <a:ext cx="4497388" cy="1440266"/>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de-AT" sz="4800" dirty="0" err="1">
                <a:latin typeface="Pangolin" panose="00000500000000000000"/>
              </a:rPr>
              <a:t>Pensamento</a:t>
            </a:r>
            <a:r>
              <a:rPr lang="de-AT" sz="4800" dirty="0">
                <a:latin typeface="Pangolin" panose="00000500000000000000"/>
              </a:rPr>
              <a:t> </a:t>
            </a:r>
            <a:r>
              <a:rPr lang="de-AT" sz="4800" dirty="0" err="1">
                <a:latin typeface="Pangolin" panose="00000500000000000000"/>
              </a:rPr>
              <a:t>Matemático</a:t>
            </a:r>
            <a:endParaRPr lang="de-AT" sz="4800" dirty="0">
              <a:latin typeface="Pangolin" panose="00000500000000000000"/>
            </a:endParaRPr>
          </a:p>
        </p:txBody>
      </p:sp>
      <p:pic>
        <p:nvPicPr>
          <p:cNvPr id="6" name="Picture 5">
            <a:extLst>
              <a:ext uri="{FF2B5EF4-FFF2-40B4-BE49-F238E27FC236}">
                <a16:creationId xmlns:a16="http://schemas.microsoft.com/office/drawing/2014/main" id="{F1BEA7A3-C027-CB16-5714-07385058984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3388" y="8432898"/>
            <a:ext cx="2391223" cy="450654"/>
          </a:xfrm>
          <a:prstGeom prst="rect">
            <a:avLst/>
          </a:prstGeom>
        </p:spPr>
      </p:pic>
    </p:spTree>
    <p:extLst>
      <p:ext uri="{BB962C8B-B14F-4D97-AF65-F5344CB8AC3E}">
        <p14:creationId xmlns:p14="http://schemas.microsoft.com/office/powerpoint/2010/main" val="313680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6F7C832-7D7F-40CB-9479-79BC46A793B9}"/>
              </a:ext>
            </a:extLst>
          </p:cNvPr>
          <p:cNvSpPr txBox="1"/>
          <p:nvPr/>
        </p:nvSpPr>
        <p:spPr>
          <a:xfrm>
            <a:off x="599281" y="790575"/>
            <a:ext cx="4860000" cy="2800767"/>
          </a:xfrm>
          <a:prstGeom prst="rect">
            <a:avLst/>
          </a:prstGeom>
          <a:noFill/>
        </p:spPr>
        <p:txBody>
          <a:bodyPr wrap="square" rtlCol="0">
            <a:spAutoFit/>
          </a:bodyPr>
          <a:lstStyle/>
          <a:p>
            <a:r>
              <a:rPr lang="de-AT" sz="1100" dirty="0">
                <a:latin typeface="Segoe UI" panose="020B0502040204020203" pitchFamily="34" charset="0"/>
                <a:cs typeface="Segoe UI" panose="020B0502040204020203" pitchFamily="34" charset="0"/>
              </a:rPr>
              <a:t>Essa </a:t>
            </a:r>
            <a:r>
              <a:rPr lang="de-AT" sz="1100" dirty="0" err="1">
                <a:latin typeface="Segoe UI" panose="020B0502040204020203" pitchFamily="34" charset="0"/>
                <a:cs typeface="Segoe UI" panose="020B0502040204020203" pitchFamily="34" charset="0"/>
              </a:rPr>
              <a:t>história</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em</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quadrinhos</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foi</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criada</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no</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projeto</a:t>
            </a:r>
            <a:r>
              <a:rPr lang="de-AT" sz="1100" dirty="0">
                <a:latin typeface="Segoe UI" panose="020B0502040204020203" pitchFamily="34" charset="0"/>
                <a:cs typeface="Segoe UI" panose="020B0502040204020203" pitchFamily="34" charset="0"/>
              </a:rPr>
              <a:t> de </a:t>
            </a:r>
            <a:r>
              <a:rPr lang="de-AT" sz="1100" dirty="0" err="1">
                <a:latin typeface="Segoe UI" panose="020B0502040204020203" pitchFamily="34" charset="0"/>
                <a:cs typeface="Segoe UI" panose="020B0502040204020203" pitchFamily="34" charset="0"/>
              </a:rPr>
              <a:t>pesquisa</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Comixplain</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financiado</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pela</a:t>
            </a:r>
            <a:r>
              <a:rPr lang="de-AT" sz="1100" dirty="0">
                <a:latin typeface="Segoe UI" panose="020B0502040204020203" pitchFamily="34" charset="0"/>
                <a:cs typeface="Segoe UI" panose="020B0502040204020203" pitchFamily="34" charset="0"/>
              </a:rPr>
              <a:t> Innovation Call 2022 da </a:t>
            </a:r>
            <a:r>
              <a:rPr lang="de-AT" sz="1100" dirty="0" err="1">
                <a:latin typeface="Segoe UI" panose="020B0502040204020203" pitchFamily="34" charset="0"/>
                <a:cs typeface="Segoe UI" panose="020B0502040204020203" pitchFamily="34" charset="0"/>
              </a:rPr>
              <a:t>Universidade</a:t>
            </a:r>
            <a:r>
              <a:rPr lang="de-AT" sz="1100" dirty="0">
                <a:latin typeface="Segoe UI" panose="020B0502040204020203" pitchFamily="34" charset="0"/>
                <a:cs typeface="Segoe UI" panose="020B0502040204020203" pitchFamily="34" charset="0"/>
              </a:rPr>
              <a:t> de </a:t>
            </a:r>
            <a:r>
              <a:rPr lang="de-AT" sz="1100" dirty="0" err="1">
                <a:latin typeface="Segoe UI" panose="020B0502040204020203" pitchFamily="34" charset="0"/>
                <a:cs typeface="Segoe UI" panose="020B0502040204020203" pitchFamily="34" charset="0"/>
              </a:rPr>
              <a:t>Ciências</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Aplicadas</a:t>
            </a:r>
            <a:r>
              <a:rPr lang="de-AT" sz="1100" dirty="0">
                <a:latin typeface="Segoe UI" panose="020B0502040204020203" pitchFamily="34" charset="0"/>
                <a:cs typeface="Segoe UI" panose="020B0502040204020203" pitchFamily="34" charset="0"/>
              </a:rPr>
              <a:t> St. Pölten, </a:t>
            </a:r>
            <a:r>
              <a:rPr lang="de-AT" sz="1100" dirty="0" err="1">
                <a:latin typeface="Segoe UI" panose="020B0502040204020203" pitchFamily="34" charset="0"/>
                <a:cs typeface="Segoe UI" panose="020B0502040204020203" pitchFamily="34" charset="0"/>
              </a:rPr>
              <a:t>Áustria</a:t>
            </a:r>
            <a:r>
              <a:rPr lang="de-AT" sz="1100" dirty="0">
                <a:latin typeface="Segoe UI" panose="020B0502040204020203" pitchFamily="34" charset="0"/>
                <a:cs typeface="Segoe UI" panose="020B0502040204020203" pitchFamily="34" charset="0"/>
              </a:rPr>
              <a:t>.  </a:t>
            </a:r>
          </a:p>
          <a:p>
            <a:endParaRPr lang="de-AT" sz="1100" dirty="0">
              <a:latin typeface="Segoe UI" panose="020B0502040204020203" pitchFamily="34" charset="0"/>
              <a:cs typeface="Segoe UI" panose="020B0502040204020203" pitchFamily="34" charset="0"/>
            </a:endParaRPr>
          </a:p>
          <a:p>
            <a:r>
              <a:rPr lang="de-AT" sz="1100" b="1" dirty="0">
                <a:latin typeface="Segoe UI" panose="020B0502040204020203" pitchFamily="34" charset="0"/>
                <a:cs typeface="Segoe UI" panose="020B0502040204020203" pitchFamily="34" charset="0"/>
              </a:rPr>
              <a:t>Equipe:</a:t>
            </a:r>
          </a:p>
          <a:p>
            <a:r>
              <a:rPr lang="de-AT" sz="1100" dirty="0">
                <a:latin typeface="Segoe UI" panose="020B0502040204020203" pitchFamily="34" charset="0"/>
                <a:cs typeface="Segoe UI" panose="020B0502040204020203" pitchFamily="34" charset="0"/>
              </a:rPr>
              <a:t>Victor-Adriel De-Jesus-Oliveira</a:t>
            </a:r>
          </a:p>
          <a:p>
            <a:r>
              <a:rPr lang="de-AT" sz="1100" dirty="0">
                <a:latin typeface="Segoe UI" panose="020B0502040204020203" pitchFamily="34" charset="0"/>
                <a:cs typeface="Segoe UI" panose="020B0502040204020203" pitchFamily="34" charset="0"/>
              </a:rPr>
              <a:t>Hsiang-Yun Wu</a:t>
            </a:r>
          </a:p>
          <a:p>
            <a:r>
              <a:rPr lang="de-AT" sz="1100" dirty="0">
                <a:latin typeface="Segoe UI" panose="020B0502040204020203" pitchFamily="34" charset="0"/>
                <a:cs typeface="Segoe UI" panose="020B0502040204020203" pitchFamily="34" charset="0"/>
              </a:rPr>
              <a:t>Christina Stoiber</a:t>
            </a:r>
          </a:p>
          <a:p>
            <a:r>
              <a:rPr lang="de-AT" sz="1100" dirty="0">
                <a:latin typeface="Segoe UI" panose="020B0502040204020203" pitchFamily="34" charset="0"/>
                <a:cs typeface="Segoe UI" panose="020B0502040204020203" pitchFamily="34" charset="0"/>
              </a:rPr>
              <a:t>Magdalena Boucher</a:t>
            </a:r>
          </a:p>
          <a:p>
            <a:r>
              <a:rPr lang="de-AT" sz="1100" dirty="0">
                <a:latin typeface="Segoe UI" panose="020B0502040204020203" pitchFamily="34" charset="0"/>
                <a:cs typeface="Segoe UI" panose="020B0502040204020203" pitchFamily="34" charset="0"/>
              </a:rPr>
              <a:t>Alena Ertl</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Contato</a:t>
            </a:r>
            <a:r>
              <a:rPr lang="de-AT" sz="1100" b="1" dirty="0">
                <a:latin typeface="Segoe UI" panose="020B0502040204020203" pitchFamily="34" charset="0"/>
                <a:cs typeface="Segoe UI" panose="020B0502040204020203" pitchFamily="34" charset="0"/>
              </a:rPr>
              <a:t>:</a:t>
            </a:r>
          </a:p>
          <a:p>
            <a:r>
              <a:rPr lang="de-AT" sz="1100" dirty="0">
                <a:latin typeface="Segoe UI" panose="020B0502040204020203" pitchFamily="34" charset="0"/>
                <a:cs typeface="Segoe UI" panose="020B0502040204020203" pitchFamily="34" charset="0"/>
              </a:rPr>
              <a:t>victor.oliveira@fhstp.ac.at</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Ilustrações</a:t>
            </a:r>
            <a:r>
              <a:rPr lang="de-AT" sz="1100" dirty="0">
                <a:latin typeface="Segoe UI" panose="020B0502040204020203" pitchFamily="34" charset="0"/>
                <a:cs typeface="Segoe UI" panose="020B0502040204020203" pitchFamily="34" charset="0"/>
              </a:rPr>
              <a:t>:</a:t>
            </a:r>
            <a:br>
              <a:rPr lang="de-AT" sz="1100" dirty="0">
                <a:latin typeface="Segoe UI" panose="020B0502040204020203" pitchFamily="34" charset="0"/>
                <a:cs typeface="Segoe UI" panose="020B0502040204020203" pitchFamily="34" charset="0"/>
              </a:rPr>
            </a:br>
            <a:r>
              <a:rPr lang="de-AT" sz="1100" dirty="0">
                <a:latin typeface="Segoe UI" panose="020B0502040204020203" pitchFamily="34" charset="0"/>
                <a:cs typeface="Segoe UI" panose="020B0502040204020203" pitchFamily="34" charset="0"/>
              </a:rPr>
              <a:t>Magdalena Boucher &amp; Alena Ertl</a:t>
            </a:r>
          </a:p>
        </p:txBody>
      </p:sp>
      <p:pic>
        <p:nvPicPr>
          <p:cNvPr id="4" name="Grafik 3">
            <a:extLst>
              <a:ext uri="{FF2B5EF4-FFF2-40B4-BE49-F238E27FC236}">
                <a16:creationId xmlns:a16="http://schemas.microsoft.com/office/drawing/2014/main" id="{2EB10971-A7A0-4F60-8D4A-4B8950F4D157}"/>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5470" t="5299" r="5641" b="5299"/>
          <a:stretch/>
        </p:blipFill>
        <p:spPr>
          <a:xfrm>
            <a:off x="5698800" y="0"/>
            <a:ext cx="1159200" cy="1165888"/>
          </a:xfrm>
          <a:prstGeom prst="rect">
            <a:avLst/>
          </a:prstGeom>
        </p:spPr>
      </p:pic>
      <p:sp>
        <p:nvSpPr>
          <p:cNvPr id="3" name="Textfeld 1">
            <a:extLst>
              <a:ext uri="{FF2B5EF4-FFF2-40B4-BE49-F238E27FC236}">
                <a16:creationId xmlns:a16="http://schemas.microsoft.com/office/drawing/2014/main" id="{BDA6C568-2680-C07A-AA32-B904AD749A02}"/>
              </a:ext>
            </a:extLst>
          </p:cNvPr>
          <p:cNvSpPr txBox="1">
            <a:spLocks noGrp="1"/>
          </p:cNvSpPr>
          <p:nvPr>
            <p:ph type="title" idx="4294967295"/>
          </p:nvPr>
        </p:nvSpPr>
        <p:spPr>
          <a:xfrm>
            <a:off x="599281" y="8853815"/>
            <a:ext cx="4860000" cy="2616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https://fhstp.github.io/comixplain</a:t>
            </a:r>
          </a:p>
        </p:txBody>
      </p:sp>
      <p:pic>
        <p:nvPicPr>
          <p:cNvPr id="5" name="Picture 4">
            <a:extLst>
              <a:ext uri="{FF2B5EF4-FFF2-40B4-BE49-F238E27FC236}">
                <a16:creationId xmlns:a16="http://schemas.microsoft.com/office/drawing/2014/main" id="{F8136627-41BD-0C39-3A96-9058C1BB7C3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21" y="7279125"/>
            <a:ext cx="1574690" cy="1574690"/>
          </a:xfrm>
          <a:prstGeom prst="rect">
            <a:avLst/>
          </a:prstGeom>
        </p:spPr>
      </p:pic>
    </p:spTree>
    <p:extLst>
      <p:ext uri="{BB962C8B-B14F-4D97-AF65-F5344CB8AC3E}">
        <p14:creationId xmlns:p14="http://schemas.microsoft.com/office/powerpoint/2010/main" val="4264380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5F053061-5E30-451B-A001-0DDE4A07D11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00" y="-40956"/>
            <a:ext cx="6889315" cy="9905385"/>
          </a:xfrm>
          <a:prstGeom prst="rect">
            <a:avLst/>
          </a:prstGeom>
        </p:spPr>
      </p:pic>
      <p:sp>
        <p:nvSpPr>
          <p:cNvPr id="16" name="Rechteck 15">
            <a:extLst>
              <a:ext uri="{FF2B5EF4-FFF2-40B4-BE49-F238E27FC236}">
                <a16:creationId xmlns:a16="http://schemas.microsoft.com/office/drawing/2014/main" id="{D98AB754-7F8D-47AB-9849-0C630D4E2A37}"/>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8" name="Rechteck 17">
            <a:extLst>
              <a:ext uri="{FF2B5EF4-FFF2-40B4-BE49-F238E27FC236}">
                <a16:creationId xmlns:a16="http://schemas.microsoft.com/office/drawing/2014/main" id="{D3753364-03D6-4504-AF86-3C6386201356}"/>
              </a:ext>
              <a:ext uri="{C183D7F6-B498-43B3-948B-1728B52AA6E4}">
                <adec:decorative xmlns:adec="http://schemas.microsoft.com/office/drawing/2017/decorative" val="1"/>
              </a:ext>
            </a:extLst>
          </p:cNvPr>
          <p:cNvSpPr/>
          <p:nvPr/>
        </p:nvSpPr>
        <p:spPr>
          <a:xfrm>
            <a:off x="242252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0" name="Rechteck 19">
            <a:extLst>
              <a:ext uri="{FF2B5EF4-FFF2-40B4-BE49-F238E27FC236}">
                <a16:creationId xmlns:a16="http://schemas.microsoft.com/office/drawing/2014/main" id="{B107FC39-4B7B-4BCB-9353-70A3FCE1797E}"/>
              </a:ext>
              <a:ext uri="{C183D7F6-B498-43B3-948B-1728B52AA6E4}">
                <adec:decorative xmlns:adec="http://schemas.microsoft.com/office/drawing/2017/decorative" val="1"/>
              </a:ext>
            </a:extLst>
          </p:cNvPr>
          <p:cNvSpPr/>
          <p:nvPr/>
        </p:nvSpPr>
        <p:spPr>
          <a:xfrm>
            <a:off x="4581527"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1" name="Rechteck 20">
            <a:extLst>
              <a:ext uri="{FF2B5EF4-FFF2-40B4-BE49-F238E27FC236}">
                <a16:creationId xmlns:a16="http://schemas.microsoft.com/office/drawing/2014/main" id="{F63E92B6-82EA-4E11-9B05-0B23208E6560}"/>
              </a:ext>
              <a:ext uri="{C183D7F6-B498-43B3-948B-1728B52AA6E4}">
                <adec:decorative xmlns:adec="http://schemas.microsoft.com/office/drawing/2017/decorative" val="1"/>
              </a:ext>
            </a:extLst>
          </p:cNvPr>
          <p:cNvSpPr/>
          <p:nvPr/>
        </p:nvSpPr>
        <p:spPr>
          <a:xfrm>
            <a:off x="225425" y="3634931"/>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2" name="Rechteck 21">
            <a:extLst>
              <a:ext uri="{FF2B5EF4-FFF2-40B4-BE49-F238E27FC236}">
                <a16:creationId xmlns:a16="http://schemas.microsoft.com/office/drawing/2014/main" id="{B4598410-61C9-488A-B32C-A874D97B4346}"/>
              </a:ext>
              <a:ext uri="{C183D7F6-B498-43B3-948B-1728B52AA6E4}">
                <adec:decorative xmlns:adec="http://schemas.microsoft.com/office/drawing/2017/decorative" val="1"/>
              </a:ext>
            </a:extLst>
          </p:cNvPr>
          <p:cNvSpPr/>
          <p:nvPr/>
        </p:nvSpPr>
        <p:spPr>
          <a:xfrm>
            <a:off x="2384425" y="674770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3" name="Rechteck 22">
            <a:extLst>
              <a:ext uri="{FF2B5EF4-FFF2-40B4-BE49-F238E27FC236}">
                <a16:creationId xmlns:a16="http://schemas.microsoft.com/office/drawing/2014/main" id="{315C8446-0F5A-4DB2-BE3E-B51E6F77BE03}"/>
              </a:ext>
              <a:ext uri="{C183D7F6-B498-43B3-948B-1728B52AA6E4}">
                <adec:decorative xmlns:adec="http://schemas.microsoft.com/office/drawing/2017/decorative" val="1"/>
              </a:ext>
            </a:extLst>
          </p:cNvPr>
          <p:cNvSpPr/>
          <p:nvPr/>
        </p:nvSpPr>
        <p:spPr>
          <a:xfrm>
            <a:off x="4581525" y="6758243"/>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5" name="Rechteck 24">
            <a:extLst>
              <a:ext uri="{FF2B5EF4-FFF2-40B4-BE49-F238E27FC236}">
                <a16:creationId xmlns:a16="http://schemas.microsoft.com/office/drawing/2014/main" id="{4CAC2F2D-700C-409F-9F7A-D860B7C9AD33}"/>
              </a:ext>
              <a:ext uri="{C183D7F6-B498-43B3-948B-1728B52AA6E4}">
                <adec:decorative xmlns:adec="http://schemas.microsoft.com/office/drawing/2017/decorative" val="1"/>
              </a:ext>
            </a:extLst>
          </p:cNvPr>
          <p:cNvSpPr/>
          <p:nvPr/>
        </p:nvSpPr>
        <p:spPr>
          <a:xfrm>
            <a:off x="4581525" y="361079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3" name="Rectangle 2">
            <a:extLst>
              <a:ext uri="{FF2B5EF4-FFF2-40B4-BE49-F238E27FC236}">
                <a16:creationId xmlns:a16="http://schemas.microsoft.com/office/drawing/2014/main" id="{E9DEE957-2CEF-6557-109F-02E227D02B2A}"/>
              </a:ext>
              <a:ext uri="{C183D7F6-B498-43B3-948B-1728B52AA6E4}">
                <adec:decorative xmlns:adec="http://schemas.microsoft.com/office/drawing/2017/decorative" val="1"/>
              </a:ext>
            </a:extLst>
          </p:cNvPr>
          <p:cNvSpPr/>
          <p:nvPr/>
        </p:nvSpPr>
        <p:spPr>
          <a:xfrm>
            <a:off x="0" y="7858125"/>
            <a:ext cx="225425" cy="19989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Rechteck 23">
            <a:extLst>
              <a:ext uri="{FF2B5EF4-FFF2-40B4-BE49-F238E27FC236}">
                <a16:creationId xmlns:a16="http://schemas.microsoft.com/office/drawing/2014/main" id="{70E94346-53CB-4F95-A814-435DF2CE71B5}"/>
              </a:ext>
              <a:ext uri="{C183D7F6-B498-43B3-948B-1728B52AA6E4}">
                <adec:decorative xmlns:adec="http://schemas.microsoft.com/office/drawing/2017/decorative" val="1"/>
              </a:ext>
            </a:extLst>
          </p:cNvPr>
          <p:cNvSpPr/>
          <p:nvPr/>
        </p:nvSpPr>
        <p:spPr>
          <a:xfrm>
            <a:off x="225425" y="674598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 name="Textfeld 49">
            <a:extLst>
              <a:ext uri="{FF2B5EF4-FFF2-40B4-BE49-F238E27FC236}">
                <a16:creationId xmlns:a16="http://schemas.microsoft.com/office/drawing/2014/main" id="{09A0D47D-F557-D34E-5FE2-794831DDB219}"/>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a:rPr>
              <a:t>Pensamento</a:t>
            </a:r>
            <a:r>
              <a:rPr lang="de-AT" sz="1000" dirty="0">
                <a:latin typeface="Pangolin" panose="00000500000000000000"/>
              </a:rPr>
              <a:t> </a:t>
            </a:r>
            <a:r>
              <a:rPr lang="de-AT" sz="1000" dirty="0" err="1">
                <a:latin typeface="Pangolin" panose="00000500000000000000"/>
              </a:rPr>
              <a:t>Matemático</a:t>
            </a:r>
            <a:endParaRPr lang="de-DE" sz="1000" dirty="0">
              <a:latin typeface="Pangolin" panose="00000500000000000000" pitchFamily="2" charset="0"/>
            </a:endParaRPr>
          </a:p>
        </p:txBody>
      </p:sp>
      <p:sp>
        <p:nvSpPr>
          <p:cNvPr id="12" name="Textfeld 11">
            <a:extLst>
              <a:ext uri="{FF2B5EF4-FFF2-40B4-BE49-F238E27FC236}">
                <a16:creationId xmlns:a16="http://schemas.microsoft.com/office/drawing/2014/main" id="{DC92D0BD-A8C1-4465-A69C-8E46D27F16A3}"/>
              </a:ext>
            </a:extLst>
          </p:cNvPr>
          <p:cNvSpPr txBox="1"/>
          <p:nvPr/>
        </p:nvSpPr>
        <p:spPr>
          <a:xfrm>
            <a:off x="267819" y="632376"/>
            <a:ext cx="1966262" cy="400110"/>
          </a:xfrm>
          <a:prstGeom prst="rect">
            <a:avLst/>
          </a:prstGeom>
          <a:noFill/>
        </p:spPr>
        <p:txBody>
          <a:bodyPr wrap="square">
            <a:spAutoFit/>
          </a:bodyPr>
          <a:lstStyle/>
          <a:p>
            <a:pPr algn="ctr"/>
            <a:r>
              <a:rPr lang="pt-BR" sz="1000" dirty="0">
                <a:latin typeface="Pangolin" panose="00000500000000000000" pitchFamily="2" charset="0"/>
              </a:rPr>
              <a:t>Ei vô, </a:t>
            </a:r>
            <a:br>
              <a:rPr lang="pt-BR" sz="1000" dirty="0">
                <a:latin typeface="Pangolin" panose="00000500000000000000" pitchFamily="2" charset="0"/>
              </a:rPr>
            </a:br>
            <a:r>
              <a:rPr lang="pt-BR" sz="1000" dirty="0">
                <a:latin typeface="Pangolin" panose="00000500000000000000" pitchFamily="2" charset="0"/>
              </a:rPr>
              <a:t>posso te perguntar algo?</a:t>
            </a:r>
            <a:endParaRPr lang="de-AT" sz="1000" dirty="0">
              <a:solidFill>
                <a:schemeClr val="tx1"/>
              </a:solidFill>
              <a:latin typeface="Pangolin" panose="00000500000000000000" pitchFamily="2" charset="0"/>
            </a:endParaRPr>
          </a:p>
        </p:txBody>
      </p:sp>
      <p:sp>
        <p:nvSpPr>
          <p:cNvPr id="14" name="Textfeld 13">
            <a:extLst>
              <a:ext uri="{FF2B5EF4-FFF2-40B4-BE49-F238E27FC236}">
                <a16:creationId xmlns:a16="http://schemas.microsoft.com/office/drawing/2014/main" id="{824B6FC0-8E52-49E0-A42F-5819DA76490E}"/>
              </a:ext>
            </a:extLst>
          </p:cNvPr>
          <p:cNvSpPr txBox="1"/>
          <p:nvPr/>
        </p:nvSpPr>
        <p:spPr>
          <a:xfrm>
            <a:off x="1574800" y="1381399"/>
            <a:ext cx="469900"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Claro</a:t>
            </a:r>
            <a:endParaRPr lang="de-AT" sz="1000" dirty="0">
              <a:solidFill>
                <a:schemeClr val="tx1"/>
              </a:solidFill>
              <a:latin typeface="Pangolin" panose="00000500000000000000" pitchFamily="2" charset="0"/>
            </a:endParaRPr>
          </a:p>
        </p:txBody>
      </p:sp>
      <p:sp>
        <p:nvSpPr>
          <p:cNvPr id="13" name="Textfeld 12">
            <a:extLst>
              <a:ext uri="{FF2B5EF4-FFF2-40B4-BE49-F238E27FC236}">
                <a16:creationId xmlns:a16="http://schemas.microsoft.com/office/drawing/2014/main" id="{CCCEDD10-4885-4751-AC24-8FB3D31ED69E}"/>
              </a:ext>
            </a:extLst>
          </p:cNvPr>
          <p:cNvSpPr txBox="1"/>
          <p:nvPr/>
        </p:nvSpPr>
        <p:spPr>
          <a:xfrm>
            <a:off x="2451100" y="590449"/>
            <a:ext cx="2028825" cy="707886"/>
          </a:xfrm>
          <a:prstGeom prst="rect">
            <a:avLst/>
          </a:prstGeom>
          <a:noFill/>
        </p:spPr>
        <p:txBody>
          <a:bodyPr wrap="square">
            <a:spAutoFit/>
          </a:bodyPr>
          <a:lstStyle/>
          <a:p>
            <a:pPr algn="ctr"/>
            <a:r>
              <a:rPr lang="pt-BR" sz="1000" dirty="0">
                <a:latin typeface="Pangolin" panose="00000500000000000000" pitchFamily="2" charset="0"/>
              </a:rPr>
              <a:t>Então... Para a lição de casa, tenho que descrever um cenário usando uma notação matemática. </a:t>
            </a:r>
            <a:br>
              <a:rPr lang="pt-BR" sz="1000" dirty="0">
                <a:latin typeface="Pangolin" panose="00000500000000000000" pitchFamily="2" charset="0"/>
              </a:rPr>
            </a:br>
            <a:r>
              <a:rPr lang="pt-BR" sz="1000" dirty="0">
                <a:latin typeface="Pangolin" panose="00000500000000000000" pitchFamily="2" charset="0"/>
              </a:rPr>
              <a:t>Mas não sei como fazer isso.</a:t>
            </a:r>
            <a:endParaRPr lang="de-AT" sz="1000" dirty="0">
              <a:solidFill>
                <a:schemeClr val="tx1"/>
              </a:solidFill>
              <a:latin typeface="Pangolin" panose="00000500000000000000" pitchFamily="2" charset="0"/>
            </a:endParaRPr>
          </a:p>
        </p:txBody>
      </p:sp>
      <p:sp>
        <p:nvSpPr>
          <p:cNvPr id="15" name="Textfeld 14">
            <a:extLst>
              <a:ext uri="{FF2B5EF4-FFF2-40B4-BE49-F238E27FC236}">
                <a16:creationId xmlns:a16="http://schemas.microsoft.com/office/drawing/2014/main" id="{1FC76032-6472-42A7-9F81-6EDD70FC8732}"/>
              </a:ext>
            </a:extLst>
          </p:cNvPr>
          <p:cNvSpPr txBox="1"/>
          <p:nvPr/>
        </p:nvSpPr>
        <p:spPr>
          <a:xfrm>
            <a:off x="3756024" y="1469584"/>
            <a:ext cx="666751" cy="246221"/>
          </a:xfrm>
          <a:prstGeom prst="rect">
            <a:avLst/>
          </a:prstGeom>
          <a:noFill/>
        </p:spPr>
        <p:txBody>
          <a:bodyPr wrap="square">
            <a:spAutoFit/>
          </a:bodyPr>
          <a:lstStyle/>
          <a:p>
            <a:pPr algn="ctr"/>
            <a:r>
              <a:rPr lang="de-DE" sz="1000" dirty="0" err="1">
                <a:latin typeface="Pangolin" panose="00000500000000000000" pitchFamily="2" charset="0"/>
              </a:rPr>
              <a:t>Umm</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06E55F0D-1374-442B-8C82-48FCEA4796A4}"/>
              </a:ext>
            </a:extLst>
          </p:cNvPr>
          <p:cNvSpPr txBox="1"/>
          <p:nvPr/>
        </p:nvSpPr>
        <p:spPr>
          <a:xfrm>
            <a:off x="4613835" y="563077"/>
            <a:ext cx="1997074" cy="707886"/>
          </a:xfrm>
          <a:prstGeom prst="rect">
            <a:avLst/>
          </a:prstGeom>
          <a:noFill/>
        </p:spPr>
        <p:txBody>
          <a:bodyPr wrap="square">
            <a:spAutoFit/>
          </a:bodyPr>
          <a:lstStyle/>
          <a:p>
            <a:pPr algn="ctr"/>
            <a:r>
              <a:rPr lang="pt-BR" sz="1000" dirty="0">
                <a:latin typeface="Pangolin" panose="00000500000000000000" pitchFamily="2" charset="0"/>
              </a:rPr>
              <a:t>Sabe de uma coisa? Vamos continuar essa conversa enquanto almoçamos. Que tal o restaurante aqui da rua?</a:t>
            </a:r>
            <a:endParaRPr lang="de-AT" sz="1000" dirty="0">
              <a:solidFill>
                <a:schemeClr val="tx1"/>
              </a:solidFill>
              <a:latin typeface="Pangolin" panose="00000500000000000000" pitchFamily="2" charset="0"/>
            </a:endParaRPr>
          </a:p>
        </p:txBody>
      </p:sp>
      <p:sp>
        <p:nvSpPr>
          <p:cNvPr id="19" name="Textfeld 18">
            <a:extLst>
              <a:ext uri="{FF2B5EF4-FFF2-40B4-BE49-F238E27FC236}">
                <a16:creationId xmlns:a16="http://schemas.microsoft.com/office/drawing/2014/main" id="{EAFCC845-7912-40D3-ABE8-DEC2E9DD0B0B}"/>
              </a:ext>
            </a:extLst>
          </p:cNvPr>
          <p:cNvSpPr txBox="1"/>
          <p:nvPr/>
        </p:nvSpPr>
        <p:spPr>
          <a:xfrm>
            <a:off x="466726" y="3839100"/>
            <a:ext cx="1390649" cy="707886"/>
          </a:xfrm>
          <a:prstGeom prst="rect">
            <a:avLst/>
          </a:prstGeom>
          <a:noFill/>
        </p:spPr>
        <p:txBody>
          <a:bodyPr wrap="square">
            <a:spAutoFit/>
          </a:bodyPr>
          <a:lstStyle/>
          <a:p>
            <a:pPr algn="ctr"/>
            <a:r>
              <a:rPr lang="pt-BR" sz="1000" dirty="0">
                <a:latin typeface="Pangolin" panose="00000500000000000000" pitchFamily="2" charset="0"/>
              </a:rPr>
              <a:t>Por que estamos indo a um restaurante para falar sobre minha lição de casa?</a:t>
            </a:r>
            <a:endParaRPr lang="de-AT" sz="1000"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B6037A6F-86BA-497F-AF88-9A18F21E9A4B}"/>
              </a:ext>
            </a:extLst>
          </p:cNvPr>
          <p:cNvSpPr txBox="1"/>
          <p:nvPr/>
        </p:nvSpPr>
        <p:spPr>
          <a:xfrm>
            <a:off x="4546600" y="3682436"/>
            <a:ext cx="2152650" cy="553998"/>
          </a:xfrm>
          <a:prstGeom prst="rect">
            <a:avLst/>
          </a:prstGeom>
          <a:noFill/>
        </p:spPr>
        <p:txBody>
          <a:bodyPr wrap="square">
            <a:spAutoFit/>
          </a:bodyPr>
          <a:lstStyle/>
          <a:p>
            <a:pPr algn="ctr"/>
            <a:r>
              <a:rPr lang="pt-BR" sz="1000" dirty="0">
                <a:latin typeface="Pangolin" panose="00000500000000000000" pitchFamily="2" charset="0"/>
              </a:rPr>
              <a:t>Você precisava de um cenário. Acho que este vai ser um bom exemplo.
</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B7B59CE9-42CA-4364-836F-E0CA5AD66EC0}"/>
              </a:ext>
            </a:extLst>
          </p:cNvPr>
          <p:cNvSpPr txBox="1"/>
          <p:nvPr/>
        </p:nvSpPr>
        <p:spPr>
          <a:xfrm>
            <a:off x="339725" y="6921563"/>
            <a:ext cx="1479550" cy="246221"/>
          </a:xfrm>
          <a:prstGeom prst="rect">
            <a:avLst/>
          </a:prstGeom>
          <a:noFill/>
        </p:spPr>
        <p:txBody>
          <a:bodyPr wrap="square">
            <a:spAutoFit/>
          </a:bodyPr>
          <a:lstStyle/>
          <a:p>
            <a:pPr algn="ctr"/>
            <a:r>
              <a:rPr lang="de-DE" sz="1000" dirty="0" err="1">
                <a:latin typeface="Pangolin" panose="00000500000000000000" pitchFamily="2" charset="0"/>
              </a:rPr>
              <a:t>Tá</a:t>
            </a:r>
            <a:r>
              <a:rPr lang="de-DE" sz="1000" dirty="0">
                <a:latin typeface="Pangolin" panose="00000500000000000000" pitchFamily="2" charset="0"/>
              </a:rPr>
              <a:t> </a:t>
            </a:r>
            <a:r>
              <a:rPr lang="de-DE" sz="1000" dirty="0" err="1">
                <a:latin typeface="Pangolin" panose="00000500000000000000" pitchFamily="2" charset="0"/>
              </a:rPr>
              <a:t>vendo</a:t>
            </a:r>
            <a:r>
              <a:rPr lang="de-DE" sz="1000" dirty="0">
                <a:latin typeface="Pangolin" panose="00000500000000000000" pitchFamily="2" charset="0"/>
              </a:rPr>
              <a:t> o </a:t>
            </a:r>
            <a:r>
              <a:rPr lang="de-DE" sz="1000" dirty="0" err="1">
                <a:latin typeface="Pangolin" panose="00000500000000000000" pitchFamily="2" charset="0"/>
              </a:rPr>
              <a:t>garçom</a:t>
            </a:r>
            <a:r>
              <a:rPr lang="de-DE" sz="1000" dirty="0">
                <a:latin typeface="Pangolin" panose="00000500000000000000" pitchFamily="2" charset="0"/>
              </a:rPr>
              <a:t> </a:t>
            </a:r>
            <a:r>
              <a:rPr lang="de-DE" sz="1000" dirty="0" err="1">
                <a:latin typeface="Pangolin" panose="00000500000000000000" pitchFamily="2" charset="0"/>
              </a:rPr>
              <a:t>ali</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461F8110-EB40-4652-9204-0B7E3CE13507}"/>
              </a:ext>
            </a:extLst>
          </p:cNvPr>
          <p:cNvSpPr txBox="1"/>
          <p:nvPr/>
        </p:nvSpPr>
        <p:spPr>
          <a:xfrm>
            <a:off x="2422525" y="6835093"/>
            <a:ext cx="2012950" cy="400110"/>
          </a:xfrm>
          <a:prstGeom prst="rect">
            <a:avLst/>
          </a:prstGeom>
          <a:noFill/>
        </p:spPr>
        <p:txBody>
          <a:bodyPr wrap="square">
            <a:spAutoFit/>
          </a:bodyPr>
          <a:lstStyle/>
          <a:p>
            <a:pPr algn="ctr"/>
            <a:r>
              <a:rPr lang="pt-BR" sz="1000" dirty="0">
                <a:latin typeface="Pangolin" panose="00000500000000000000" pitchFamily="2" charset="0"/>
              </a:rPr>
              <a:t>Ele percorre todo o restaurante recebendo pedidos de clientes.</a:t>
            </a:r>
            <a:endParaRPr lang="de-AT" sz="1000" dirty="0">
              <a:solidFill>
                <a:schemeClr val="tx1"/>
              </a:solidFill>
              <a:latin typeface="Pangolin" panose="00000500000000000000" pitchFamily="2" charset="0"/>
            </a:endParaRPr>
          </a:p>
        </p:txBody>
      </p:sp>
      <p:sp>
        <p:nvSpPr>
          <p:cNvPr id="30" name="Textfeld 29">
            <a:extLst>
              <a:ext uri="{FF2B5EF4-FFF2-40B4-BE49-F238E27FC236}">
                <a16:creationId xmlns:a16="http://schemas.microsoft.com/office/drawing/2014/main" id="{1C881E28-81CC-43CA-B8EA-1F672F1D4615}"/>
              </a:ext>
            </a:extLst>
          </p:cNvPr>
          <p:cNvSpPr txBox="1"/>
          <p:nvPr/>
        </p:nvSpPr>
        <p:spPr>
          <a:xfrm>
            <a:off x="2543337" y="7565482"/>
            <a:ext cx="1057275" cy="400110"/>
          </a:xfrm>
          <a:prstGeom prst="rect">
            <a:avLst/>
          </a:prstGeom>
          <a:noFill/>
        </p:spPr>
        <p:txBody>
          <a:bodyPr wrap="square">
            <a:spAutoFit/>
          </a:bodyPr>
          <a:lstStyle/>
          <a:p>
            <a:pPr algn="ctr"/>
            <a:r>
              <a:rPr lang="pt-BR" sz="1000" dirty="0">
                <a:latin typeface="Pangolin" panose="00000500000000000000" pitchFamily="2" charset="0"/>
              </a:rPr>
              <a:t>O que vocês vão querer hoje?</a:t>
            </a:r>
            <a:endParaRPr lang="de-AT" sz="1000" dirty="0">
              <a:solidFill>
                <a:schemeClr val="tx1"/>
              </a:solidFill>
              <a:latin typeface="Pangolin" panose="00000500000000000000" pitchFamily="2" charset="0"/>
            </a:endParaRPr>
          </a:p>
        </p:txBody>
      </p:sp>
      <p:sp>
        <p:nvSpPr>
          <p:cNvPr id="31" name="Textfeld 30">
            <a:extLst>
              <a:ext uri="{FF2B5EF4-FFF2-40B4-BE49-F238E27FC236}">
                <a16:creationId xmlns:a16="http://schemas.microsoft.com/office/drawing/2014/main" id="{E051E2C7-DC20-4060-B695-6707A6508000}"/>
              </a:ext>
            </a:extLst>
          </p:cNvPr>
          <p:cNvSpPr txBox="1"/>
          <p:nvPr/>
        </p:nvSpPr>
        <p:spPr>
          <a:xfrm>
            <a:off x="4654712" y="6798452"/>
            <a:ext cx="1928370" cy="246221"/>
          </a:xfrm>
          <a:prstGeom prst="rect">
            <a:avLst/>
          </a:prstGeom>
          <a:noFill/>
        </p:spPr>
        <p:txBody>
          <a:bodyPr wrap="square">
            <a:spAutoFit/>
          </a:bodyPr>
          <a:lstStyle/>
          <a:p>
            <a:pPr algn="ctr"/>
            <a:r>
              <a:rPr lang="pt-BR" sz="1000" dirty="0">
                <a:latin typeface="Pangolin" panose="00000500000000000000" pitchFamily="2" charset="0"/>
              </a:rPr>
              <a:t>Pra mim, uma salada, por favor.</a:t>
            </a:r>
            <a:endParaRPr lang="de-AT" sz="1000" dirty="0">
              <a:solidFill>
                <a:schemeClr val="tx1"/>
              </a:solidFill>
              <a:latin typeface="Pangolin" panose="00000500000000000000" pitchFamily="2" charset="0"/>
            </a:endParaRPr>
          </a:p>
        </p:txBody>
      </p:sp>
      <p:sp>
        <p:nvSpPr>
          <p:cNvPr id="32" name="Textfeld 31">
            <a:extLst>
              <a:ext uri="{FF2B5EF4-FFF2-40B4-BE49-F238E27FC236}">
                <a16:creationId xmlns:a16="http://schemas.microsoft.com/office/drawing/2014/main" id="{B53E7053-BA1E-4399-9E83-539B44F36339}"/>
              </a:ext>
            </a:extLst>
          </p:cNvPr>
          <p:cNvSpPr txBox="1"/>
          <p:nvPr/>
        </p:nvSpPr>
        <p:spPr>
          <a:xfrm>
            <a:off x="5126890" y="7223646"/>
            <a:ext cx="1070710" cy="553998"/>
          </a:xfrm>
          <a:prstGeom prst="rect">
            <a:avLst/>
          </a:prstGeom>
          <a:noFill/>
        </p:spPr>
        <p:txBody>
          <a:bodyPr wrap="square">
            <a:spAutoFit/>
          </a:bodyPr>
          <a:lstStyle/>
          <a:p>
            <a:pPr algn="ctr"/>
            <a:r>
              <a:rPr lang="pt-BR" sz="1000" dirty="0">
                <a:latin typeface="Pangolin" panose="00000500000000000000" pitchFamily="2" charset="0"/>
              </a:rPr>
              <a:t>Eu quero </a:t>
            </a:r>
            <a:br>
              <a:rPr lang="pt-BR" sz="1000" dirty="0">
                <a:latin typeface="Pangolin" panose="00000500000000000000" pitchFamily="2" charset="0"/>
              </a:rPr>
            </a:br>
            <a:r>
              <a:rPr lang="pt-BR" sz="1000" dirty="0">
                <a:latin typeface="Pangolin" panose="00000500000000000000" pitchFamily="2" charset="0"/>
              </a:rPr>
              <a:t>peixinho com </a:t>
            </a:r>
            <a:br>
              <a:rPr lang="pt-BR" sz="1000" dirty="0">
                <a:latin typeface="Pangolin" panose="00000500000000000000" pitchFamily="2" charset="0"/>
              </a:rPr>
            </a:br>
            <a:r>
              <a:rPr lang="pt-BR" sz="1000" dirty="0">
                <a:latin typeface="Pangolin" panose="00000500000000000000" pitchFamily="2" charset="0"/>
              </a:rPr>
              <a:t>batatas fritas!</a:t>
            </a:r>
            <a:endParaRPr lang="de-AT" sz="1000" dirty="0">
              <a:solidFill>
                <a:schemeClr val="tx1"/>
              </a:solidFill>
              <a:latin typeface="Pangolin" panose="00000500000000000000" pitchFamily="2" charset="0"/>
            </a:endParaRPr>
          </a:p>
        </p:txBody>
      </p:sp>
      <p:sp>
        <p:nvSpPr>
          <p:cNvPr id="33" name="Textfeld 32">
            <a:extLst>
              <a:ext uri="{FF2B5EF4-FFF2-40B4-BE49-F238E27FC236}">
                <a16:creationId xmlns:a16="http://schemas.microsoft.com/office/drawing/2014/main" id="{5ED9E0F0-71E0-4370-A870-8E0A52A50FAA}"/>
              </a:ext>
            </a:extLst>
          </p:cNvPr>
          <p:cNvSpPr txBox="1">
            <a:spLocks noGrp="1"/>
          </p:cNvSpPr>
          <p:nvPr>
            <p:ph type="title" idx="4294967295"/>
          </p:nvPr>
        </p:nvSpPr>
        <p:spPr>
          <a:xfrm>
            <a:off x="4977786" y="9158258"/>
            <a:ext cx="1181714" cy="4001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Vou</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provar</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feijoada</a:t>
            </a:r>
            <a:r>
              <a:rPr lang="de-DE" sz="1000" dirty="0">
                <a:latin typeface="Pangolin" panose="00000500000000000000" pitchFamily="2" charset="0"/>
                <a:ea typeface="+mn-ea"/>
                <a:cs typeface="+mn-cs"/>
              </a:rPr>
              <a:t>.</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Tree>
    <p:extLst>
      <p:ext uri="{BB962C8B-B14F-4D97-AF65-F5344CB8AC3E}">
        <p14:creationId xmlns:p14="http://schemas.microsoft.com/office/powerpoint/2010/main" val="1310685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FCAF2E9F-B930-4733-B5E4-50B6D8AFD35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307"/>
            <a:ext cx="6857999" cy="9905385"/>
          </a:xfrm>
          <a:prstGeom prst="rect">
            <a:avLst/>
          </a:prstGeom>
        </p:spPr>
      </p:pic>
      <p:sp>
        <p:nvSpPr>
          <p:cNvPr id="32" name="Rectangle 31">
            <a:extLst>
              <a:ext uri="{FF2B5EF4-FFF2-40B4-BE49-F238E27FC236}">
                <a16:creationId xmlns:a16="http://schemas.microsoft.com/office/drawing/2014/main" id="{AC1F1A3A-B4DE-6FED-6882-1A9265F2BFA6}"/>
              </a:ext>
              <a:ext uri="{C183D7F6-B498-43B3-948B-1728B52AA6E4}">
                <adec:decorative xmlns:adec="http://schemas.microsoft.com/office/drawing/2017/decorative" val="1"/>
              </a:ext>
            </a:extLst>
          </p:cNvPr>
          <p:cNvSpPr/>
          <p:nvPr/>
        </p:nvSpPr>
        <p:spPr>
          <a:xfrm>
            <a:off x="240868" y="543107"/>
            <a:ext cx="2034784" cy="29319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1" name="Picture 30">
            <a:extLst>
              <a:ext uri="{FF2B5EF4-FFF2-40B4-BE49-F238E27FC236}">
                <a16:creationId xmlns:a16="http://schemas.microsoft.com/office/drawing/2014/main" id="{0668D524-FF59-86C7-F284-23FC5CE72C9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356" y="1244763"/>
            <a:ext cx="2127346" cy="2337318"/>
          </a:xfrm>
          <a:prstGeom prst="rect">
            <a:avLst/>
          </a:prstGeom>
        </p:spPr>
      </p:pic>
      <p:pic>
        <p:nvPicPr>
          <p:cNvPr id="40" name="Grafik 39">
            <a:extLst>
              <a:ext uri="{FF2B5EF4-FFF2-40B4-BE49-F238E27FC236}">
                <a16:creationId xmlns:a16="http://schemas.microsoft.com/office/drawing/2014/main" id="{DAFE9B8B-8ED1-8BC1-8CDB-FCA08A438B3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5" y="307"/>
            <a:ext cx="6858000" cy="9905385"/>
          </a:xfrm>
          <a:prstGeom prst="rect">
            <a:avLst/>
          </a:prstGeom>
        </p:spPr>
      </p:pic>
      <p:sp>
        <p:nvSpPr>
          <p:cNvPr id="8" name="Rechteck 7">
            <a:extLst>
              <a:ext uri="{FF2B5EF4-FFF2-40B4-BE49-F238E27FC236}">
                <a16:creationId xmlns:a16="http://schemas.microsoft.com/office/drawing/2014/main" id="{7A4221AB-8C7D-42B5-BB12-1928B4339DAD}"/>
              </a:ext>
              <a:ext uri="{C183D7F6-B498-43B3-948B-1728B52AA6E4}">
                <adec:decorative xmlns:adec="http://schemas.microsoft.com/office/drawing/2017/decorative" val="1"/>
              </a:ext>
            </a:extLst>
          </p:cNvPr>
          <p:cNvSpPr/>
          <p:nvPr/>
        </p:nvSpPr>
        <p:spPr>
          <a:xfrm>
            <a:off x="2267431" y="1749376"/>
            <a:ext cx="135032" cy="48228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Rechteck 8">
            <a:extLst>
              <a:ext uri="{FF2B5EF4-FFF2-40B4-BE49-F238E27FC236}">
                <a16:creationId xmlns:a16="http://schemas.microsoft.com/office/drawing/2014/main" id="{DF124154-31C6-431C-896B-FB281F72C63C}"/>
              </a:ext>
              <a:ext uri="{C183D7F6-B498-43B3-948B-1728B52AA6E4}">
                <adec:decorative xmlns:adec="http://schemas.microsoft.com/office/drawing/2017/decorative" val="1"/>
              </a:ext>
            </a:extLst>
          </p:cNvPr>
          <p:cNvSpPr/>
          <p:nvPr/>
        </p:nvSpPr>
        <p:spPr>
          <a:xfrm rot="16200000">
            <a:off x="-4522028" y="4918564"/>
            <a:ext cx="9293154" cy="2326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Rechteck 6">
            <a:extLst>
              <a:ext uri="{FF2B5EF4-FFF2-40B4-BE49-F238E27FC236}">
                <a16:creationId xmlns:a16="http://schemas.microsoft.com/office/drawing/2014/main" id="{9DC15F78-FF3D-4713-9A0F-8F987CF88EDB}"/>
              </a:ext>
              <a:ext uri="{C183D7F6-B498-43B3-948B-1728B52AA6E4}">
                <adec:decorative xmlns:adec="http://schemas.microsoft.com/office/drawing/2017/decorative" val="1"/>
              </a:ext>
            </a:extLst>
          </p:cNvPr>
          <p:cNvSpPr/>
          <p:nvPr/>
        </p:nvSpPr>
        <p:spPr>
          <a:xfrm>
            <a:off x="4454525" y="989045"/>
            <a:ext cx="127000" cy="2345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Rechteck 14">
            <a:extLst>
              <a:ext uri="{FF2B5EF4-FFF2-40B4-BE49-F238E27FC236}">
                <a16:creationId xmlns:a16="http://schemas.microsoft.com/office/drawing/2014/main" id="{46603D6A-0AD8-4A93-851A-352A345B7962}"/>
              </a:ext>
              <a:ext uri="{C183D7F6-B498-43B3-948B-1728B52AA6E4}">
                <adec:decorative xmlns:adec="http://schemas.microsoft.com/office/drawing/2017/decorative" val="1"/>
              </a:ext>
            </a:extLst>
          </p:cNvPr>
          <p:cNvSpPr/>
          <p:nvPr/>
        </p:nvSpPr>
        <p:spPr>
          <a:xfrm>
            <a:off x="225425" y="673029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6" name="Rechteck 15">
            <a:extLst>
              <a:ext uri="{FF2B5EF4-FFF2-40B4-BE49-F238E27FC236}">
                <a16:creationId xmlns:a16="http://schemas.microsoft.com/office/drawing/2014/main" id="{A500D747-9A2C-4EFE-9B77-BE94D402E91E}"/>
              </a:ext>
              <a:ext uri="{C183D7F6-B498-43B3-948B-1728B52AA6E4}">
                <adec:decorative xmlns:adec="http://schemas.microsoft.com/office/drawing/2017/decorative" val="1"/>
              </a:ext>
            </a:extLst>
          </p:cNvPr>
          <p:cNvSpPr/>
          <p:nvPr/>
        </p:nvSpPr>
        <p:spPr>
          <a:xfrm>
            <a:off x="2403475" y="673029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8" name="Rechteck 17">
            <a:extLst>
              <a:ext uri="{FF2B5EF4-FFF2-40B4-BE49-F238E27FC236}">
                <a16:creationId xmlns:a16="http://schemas.microsoft.com/office/drawing/2014/main" id="{F7E88752-A0B8-46A0-A037-EE21803CA1C7}"/>
              </a:ext>
              <a:ext uri="{C183D7F6-B498-43B3-948B-1728B52AA6E4}">
                <adec:decorative xmlns:adec="http://schemas.microsoft.com/office/drawing/2017/decorative" val="1"/>
              </a:ext>
            </a:extLst>
          </p:cNvPr>
          <p:cNvSpPr/>
          <p:nvPr/>
        </p:nvSpPr>
        <p:spPr>
          <a:xfrm>
            <a:off x="4581525"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pic>
        <p:nvPicPr>
          <p:cNvPr id="38" name="Grafik 37">
            <a:extLst>
              <a:ext uri="{FF2B5EF4-FFF2-40B4-BE49-F238E27FC236}">
                <a16:creationId xmlns:a16="http://schemas.microsoft.com/office/drawing/2014/main" id="{9BCD2D83-0B43-4F67-83F0-73CFA1A5486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4208" y="6799410"/>
            <a:ext cx="304801" cy="256033"/>
          </a:xfrm>
          <a:prstGeom prst="rect">
            <a:avLst/>
          </a:prstGeom>
        </p:spPr>
      </p:pic>
      <p:sp>
        <p:nvSpPr>
          <p:cNvPr id="41" name="Rechteck 40">
            <a:extLst>
              <a:ext uri="{FF2B5EF4-FFF2-40B4-BE49-F238E27FC236}">
                <a16:creationId xmlns:a16="http://schemas.microsoft.com/office/drawing/2014/main" id="{A48DA395-912E-6370-6530-8B2D438DD75F}"/>
              </a:ext>
              <a:ext uri="{C183D7F6-B498-43B3-948B-1728B52AA6E4}">
                <adec:decorative xmlns:adec="http://schemas.microsoft.com/office/drawing/2017/decorative" val="1"/>
              </a:ext>
            </a:extLst>
          </p:cNvPr>
          <p:cNvSpPr/>
          <p:nvPr/>
        </p:nvSpPr>
        <p:spPr>
          <a:xfrm rot="16200000">
            <a:off x="3274872" y="265564"/>
            <a:ext cx="146048" cy="65858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4" name="Rechteck 3">
            <a:extLst>
              <a:ext uri="{FF2B5EF4-FFF2-40B4-BE49-F238E27FC236}">
                <a16:creationId xmlns:a16="http://schemas.microsoft.com/office/drawing/2014/main" id="{9031E1E4-C304-4F01-BA61-8E8366E283AA}"/>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5" name="Rechteck 4">
            <a:extLst>
              <a:ext uri="{FF2B5EF4-FFF2-40B4-BE49-F238E27FC236}">
                <a16:creationId xmlns:a16="http://schemas.microsoft.com/office/drawing/2014/main" id="{B67031F7-8C52-4BC4-B9C5-8E70100AC0F7}"/>
              </a:ext>
              <a:ext uri="{C183D7F6-B498-43B3-948B-1728B52AA6E4}">
                <adec:decorative xmlns:adec="http://schemas.microsoft.com/office/drawing/2017/decorative" val="1"/>
              </a:ext>
            </a:extLst>
          </p:cNvPr>
          <p:cNvSpPr/>
          <p:nvPr/>
        </p:nvSpPr>
        <p:spPr>
          <a:xfrm>
            <a:off x="2403475" y="52387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6" name="Rechteck 5">
            <a:extLst>
              <a:ext uri="{FF2B5EF4-FFF2-40B4-BE49-F238E27FC236}">
                <a16:creationId xmlns:a16="http://schemas.microsoft.com/office/drawing/2014/main" id="{C09E96E0-270D-4E43-A18D-B50D9F3EC858}"/>
              </a:ext>
              <a:ext uri="{C183D7F6-B498-43B3-948B-1728B52AA6E4}">
                <adec:decorative xmlns:adec="http://schemas.microsoft.com/office/drawing/2017/decorative" val="1"/>
              </a:ext>
            </a:extLst>
          </p:cNvPr>
          <p:cNvSpPr/>
          <p:nvPr/>
        </p:nvSpPr>
        <p:spPr>
          <a:xfrm>
            <a:off x="458152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2" name="Rechteck 11">
            <a:extLst>
              <a:ext uri="{FF2B5EF4-FFF2-40B4-BE49-F238E27FC236}">
                <a16:creationId xmlns:a16="http://schemas.microsoft.com/office/drawing/2014/main" id="{A0BC0C68-3404-4421-8423-F0146A1C1B87}"/>
              </a:ext>
              <a:ext uri="{C183D7F6-B498-43B3-948B-1728B52AA6E4}">
                <adec:decorative xmlns:adec="http://schemas.microsoft.com/office/drawing/2017/decorative" val="1"/>
              </a:ext>
            </a:extLst>
          </p:cNvPr>
          <p:cNvSpPr/>
          <p:nvPr/>
        </p:nvSpPr>
        <p:spPr>
          <a:xfrm>
            <a:off x="4589754" y="362108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1" name="Rechteck 10">
            <a:extLst>
              <a:ext uri="{FF2B5EF4-FFF2-40B4-BE49-F238E27FC236}">
                <a16:creationId xmlns:a16="http://schemas.microsoft.com/office/drawing/2014/main" id="{ADC818BB-AADD-4CB4-A352-33F361B909AC}"/>
              </a:ext>
              <a:ext uri="{C183D7F6-B498-43B3-948B-1728B52AA6E4}">
                <adec:decorative xmlns:adec="http://schemas.microsoft.com/office/drawing/2017/decorative" val="1"/>
              </a:ext>
            </a:extLst>
          </p:cNvPr>
          <p:cNvSpPr/>
          <p:nvPr/>
        </p:nvSpPr>
        <p:spPr>
          <a:xfrm>
            <a:off x="2384425" y="362108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0" name="Rechteck 9">
            <a:extLst>
              <a:ext uri="{FF2B5EF4-FFF2-40B4-BE49-F238E27FC236}">
                <a16:creationId xmlns:a16="http://schemas.microsoft.com/office/drawing/2014/main" id="{908C70B1-C6BC-4320-89DD-D636EA3B83EE}"/>
              </a:ext>
              <a:ext uri="{C183D7F6-B498-43B3-948B-1728B52AA6E4}">
                <adec:decorative xmlns:adec="http://schemas.microsoft.com/office/drawing/2017/decorative" val="1"/>
              </a:ext>
            </a:extLst>
          </p:cNvPr>
          <p:cNvSpPr/>
          <p:nvPr/>
        </p:nvSpPr>
        <p:spPr>
          <a:xfrm>
            <a:off x="22542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44" name="Rectangle 43">
            <a:extLst>
              <a:ext uri="{FF2B5EF4-FFF2-40B4-BE49-F238E27FC236}">
                <a16:creationId xmlns:a16="http://schemas.microsoft.com/office/drawing/2014/main" id="{85F12697-79D9-92A4-9F88-9DF36B33C007}"/>
              </a:ext>
              <a:ext uri="{C183D7F6-B498-43B3-948B-1728B52AA6E4}">
                <adec:decorative xmlns:adec="http://schemas.microsoft.com/office/drawing/2017/decorative" val="1"/>
              </a:ext>
            </a:extLst>
          </p:cNvPr>
          <p:cNvSpPr/>
          <p:nvPr/>
        </p:nvSpPr>
        <p:spPr>
          <a:xfrm>
            <a:off x="1767968" y="6044742"/>
            <a:ext cx="523086" cy="57980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ctangle 44">
            <a:extLst>
              <a:ext uri="{FF2B5EF4-FFF2-40B4-BE49-F238E27FC236}">
                <a16:creationId xmlns:a16="http://schemas.microsoft.com/office/drawing/2014/main" id="{22A03A3E-E51F-3A4B-85AE-D97610A1A352}"/>
              </a:ext>
              <a:ext uri="{C183D7F6-B498-43B3-948B-1728B52AA6E4}">
                <adec:decorative xmlns:adec="http://schemas.microsoft.com/office/drawing/2017/decorative" val="1"/>
              </a:ext>
            </a:extLst>
          </p:cNvPr>
          <p:cNvSpPr/>
          <p:nvPr/>
        </p:nvSpPr>
        <p:spPr>
          <a:xfrm>
            <a:off x="3994939" y="6044742"/>
            <a:ext cx="523086" cy="57980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ctangle 45">
            <a:extLst>
              <a:ext uri="{FF2B5EF4-FFF2-40B4-BE49-F238E27FC236}">
                <a16:creationId xmlns:a16="http://schemas.microsoft.com/office/drawing/2014/main" id="{14340EFC-F193-4759-D8FA-8B02906006E5}"/>
              </a:ext>
              <a:ext uri="{C183D7F6-B498-43B3-948B-1728B52AA6E4}">
                <adec:decorative xmlns:adec="http://schemas.microsoft.com/office/drawing/2017/decorative" val="1"/>
              </a:ext>
            </a:extLst>
          </p:cNvPr>
          <p:cNvSpPr/>
          <p:nvPr/>
        </p:nvSpPr>
        <p:spPr>
          <a:xfrm>
            <a:off x="6189447" y="6044742"/>
            <a:ext cx="523086" cy="57980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TextBox 46">
            <a:extLst>
              <a:ext uri="{FF2B5EF4-FFF2-40B4-BE49-F238E27FC236}">
                <a16:creationId xmlns:a16="http://schemas.microsoft.com/office/drawing/2014/main" id="{53BD6F36-09EF-37CC-9AB2-B515F3016E30}"/>
              </a:ext>
              <a:ext uri="{C183D7F6-B498-43B3-948B-1728B52AA6E4}">
                <adec:decorative xmlns:adec="http://schemas.microsoft.com/office/drawing/2017/decorative" val="1"/>
              </a:ext>
            </a:extLst>
          </p:cNvPr>
          <p:cNvSpPr txBox="1"/>
          <p:nvPr/>
        </p:nvSpPr>
        <p:spPr>
          <a:xfrm>
            <a:off x="1753308" y="6030498"/>
            <a:ext cx="561372" cy="562398"/>
          </a:xfrm>
          <a:prstGeom prst="rect">
            <a:avLst/>
          </a:prstGeom>
          <a:noFill/>
        </p:spPr>
        <p:txBody>
          <a:bodyPr wrap="none" rtlCol="0">
            <a:spAutoFit/>
          </a:bodyPr>
          <a:lstStyle/>
          <a:p>
            <a:pPr>
              <a:lnSpc>
                <a:spcPct val="150000"/>
              </a:lnSpc>
            </a:pPr>
            <a:r>
              <a:rPr lang="de-DE" sz="700" b="1" dirty="0" err="1">
                <a:latin typeface="Kristen ITC" panose="03050502040202030202" pitchFamily="66" charset="0"/>
              </a:rPr>
              <a:t>Salada</a:t>
            </a:r>
            <a:br>
              <a:rPr lang="de-DE" sz="700" b="1" dirty="0">
                <a:latin typeface="Kristen ITC" panose="03050502040202030202" pitchFamily="66" charset="0"/>
              </a:rPr>
            </a:br>
            <a:r>
              <a:rPr lang="de-DE" sz="700" b="1" dirty="0" err="1">
                <a:latin typeface="Kristen ITC" panose="03050502040202030202" pitchFamily="66" charset="0"/>
              </a:rPr>
              <a:t>Peixe</a:t>
            </a:r>
            <a:endParaRPr lang="de-DE" sz="700" b="1" dirty="0">
              <a:latin typeface="Kristen ITC" panose="03050502040202030202" pitchFamily="66" charset="0"/>
            </a:endParaRPr>
          </a:p>
          <a:p>
            <a:pPr>
              <a:lnSpc>
                <a:spcPct val="150000"/>
              </a:lnSpc>
            </a:pPr>
            <a:r>
              <a:rPr lang="de-DE" sz="700" b="1" dirty="0" err="1">
                <a:latin typeface="Kristen ITC" panose="03050502040202030202" pitchFamily="66" charset="0"/>
              </a:rPr>
              <a:t>Feijoada</a:t>
            </a:r>
            <a:endParaRPr lang="pt-BR" sz="700" b="1" dirty="0">
              <a:latin typeface="Kristen ITC" panose="03050502040202030202" pitchFamily="66" charset="0"/>
            </a:endParaRPr>
          </a:p>
        </p:txBody>
      </p:sp>
      <p:sp>
        <p:nvSpPr>
          <p:cNvPr id="48" name="TextBox 47">
            <a:extLst>
              <a:ext uri="{FF2B5EF4-FFF2-40B4-BE49-F238E27FC236}">
                <a16:creationId xmlns:a16="http://schemas.microsoft.com/office/drawing/2014/main" id="{B083CA16-CEC5-7CD4-AE9F-A5F8CA71A1D1}"/>
              </a:ext>
              <a:ext uri="{C183D7F6-B498-43B3-948B-1728B52AA6E4}">
                <adec:decorative xmlns:adec="http://schemas.microsoft.com/office/drawing/2017/decorative" val="1"/>
              </a:ext>
            </a:extLst>
          </p:cNvPr>
          <p:cNvSpPr txBox="1"/>
          <p:nvPr/>
        </p:nvSpPr>
        <p:spPr>
          <a:xfrm>
            <a:off x="3975796" y="6053447"/>
            <a:ext cx="561372" cy="562398"/>
          </a:xfrm>
          <a:prstGeom prst="rect">
            <a:avLst/>
          </a:prstGeom>
          <a:noFill/>
        </p:spPr>
        <p:txBody>
          <a:bodyPr wrap="none" rtlCol="0">
            <a:spAutoFit/>
          </a:bodyPr>
          <a:lstStyle/>
          <a:p>
            <a:pPr>
              <a:lnSpc>
                <a:spcPct val="150000"/>
              </a:lnSpc>
            </a:pPr>
            <a:r>
              <a:rPr lang="de-DE" sz="700" b="1" dirty="0" err="1">
                <a:latin typeface="Kristen ITC" panose="03050502040202030202" pitchFamily="66" charset="0"/>
              </a:rPr>
              <a:t>Salada</a:t>
            </a:r>
            <a:br>
              <a:rPr lang="de-DE" sz="700" b="1" dirty="0">
                <a:latin typeface="Kristen ITC" panose="03050502040202030202" pitchFamily="66" charset="0"/>
              </a:rPr>
            </a:br>
            <a:r>
              <a:rPr lang="de-DE" sz="700" b="1" dirty="0" err="1">
                <a:latin typeface="Kristen ITC" panose="03050502040202030202" pitchFamily="66" charset="0"/>
              </a:rPr>
              <a:t>Peixe</a:t>
            </a:r>
            <a:endParaRPr lang="de-DE" sz="700" b="1" dirty="0">
              <a:latin typeface="Kristen ITC" panose="03050502040202030202" pitchFamily="66" charset="0"/>
            </a:endParaRPr>
          </a:p>
          <a:p>
            <a:pPr>
              <a:lnSpc>
                <a:spcPct val="150000"/>
              </a:lnSpc>
            </a:pPr>
            <a:r>
              <a:rPr lang="de-DE" sz="700" b="1" dirty="0" err="1">
                <a:latin typeface="Kristen ITC" panose="03050502040202030202" pitchFamily="66" charset="0"/>
              </a:rPr>
              <a:t>Feijoada</a:t>
            </a:r>
            <a:endParaRPr lang="pt-BR" sz="700" b="1" dirty="0">
              <a:latin typeface="Kristen ITC" panose="03050502040202030202" pitchFamily="66" charset="0"/>
            </a:endParaRPr>
          </a:p>
        </p:txBody>
      </p:sp>
      <p:sp>
        <p:nvSpPr>
          <p:cNvPr id="49" name="TextBox 48">
            <a:extLst>
              <a:ext uri="{FF2B5EF4-FFF2-40B4-BE49-F238E27FC236}">
                <a16:creationId xmlns:a16="http://schemas.microsoft.com/office/drawing/2014/main" id="{0BFC94F2-016B-8953-0BD6-DB5E7AC7CE72}"/>
              </a:ext>
              <a:ext uri="{C183D7F6-B498-43B3-948B-1728B52AA6E4}">
                <adec:decorative xmlns:adec="http://schemas.microsoft.com/office/drawing/2017/decorative" val="1"/>
              </a:ext>
            </a:extLst>
          </p:cNvPr>
          <p:cNvSpPr txBox="1"/>
          <p:nvPr/>
        </p:nvSpPr>
        <p:spPr>
          <a:xfrm>
            <a:off x="6175330" y="6041058"/>
            <a:ext cx="561372" cy="562398"/>
          </a:xfrm>
          <a:prstGeom prst="rect">
            <a:avLst/>
          </a:prstGeom>
          <a:noFill/>
        </p:spPr>
        <p:txBody>
          <a:bodyPr wrap="none" rtlCol="0">
            <a:spAutoFit/>
          </a:bodyPr>
          <a:lstStyle/>
          <a:p>
            <a:pPr>
              <a:lnSpc>
                <a:spcPct val="150000"/>
              </a:lnSpc>
            </a:pPr>
            <a:r>
              <a:rPr lang="de-DE" sz="700" b="1" dirty="0" err="1">
                <a:latin typeface="Kristen ITC" panose="03050502040202030202" pitchFamily="66" charset="0"/>
              </a:rPr>
              <a:t>Salada</a:t>
            </a:r>
            <a:br>
              <a:rPr lang="de-DE" sz="700" b="1" dirty="0">
                <a:latin typeface="Kristen ITC" panose="03050502040202030202" pitchFamily="66" charset="0"/>
              </a:rPr>
            </a:br>
            <a:r>
              <a:rPr lang="de-DE" sz="700" b="1" dirty="0" err="1">
                <a:latin typeface="Kristen ITC" panose="03050502040202030202" pitchFamily="66" charset="0"/>
              </a:rPr>
              <a:t>Peixe</a:t>
            </a:r>
            <a:endParaRPr lang="de-DE" sz="700" b="1" dirty="0">
              <a:latin typeface="Kristen ITC" panose="03050502040202030202" pitchFamily="66" charset="0"/>
            </a:endParaRPr>
          </a:p>
          <a:p>
            <a:pPr>
              <a:lnSpc>
                <a:spcPct val="150000"/>
              </a:lnSpc>
            </a:pPr>
            <a:r>
              <a:rPr lang="de-DE" sz="700" b="1" dirty="0" err="1">
                <a:latin typeface="Kristen ITC" panose="03050502040202030202" pitchFamily="66" charset="0"/>
              </a:rPr>
              <a:t>Feijoada</a:t>
            </a:r>
            <a:endParaRPr lang="pt-BR" sz="700" b="1" dirty="0">
              <a:latin typeface="Kristen ITC" panose="03050502040202030202" pitchFamily="66" charset="0"/>
            </a:endParaRPr>
          </a:p>
        </p:txBody>
      </p:sp>
      <p:pic>
        <p:nvPicPr>
          <p:cNvPr id="51" name="Picture 50">
            <a:extLst>
              <a:ext uri="{FF2B5EF4-FFF2-40B4-BE49-F238E27FC236}">
                <a16:creationId xmlns:a16="http://schemas.microsoft.com/office/drawing/2014/main" id="{02F5B549-73EA-6361-2EE7-3F18DC980162}"/>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32395" y="6112165"/>
            <a:ext cx="349817" cy="107370"/>
          </a:xfrm>
          <a:prstGeom prst="rect">
            <a:avLst/>
          </a:prstGeom>
        </p:spPr>
      </p:pic>
      <p:pic>
        <p:nvPicPr>
          <p:cNvPr id="52" name="Picture 51">
            <a:extLst>
              <a:ext uri="{FF2B5EF4-FFF2-40B4-BE49-F238E27FC236}">
                <a16:creationId xmlns:a16="http://schemas.microsoft.com/office/drawing/2014/main" id="{81AFE3C1-34FC-ADB3-3E53-AAA258A2474F}"/>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61625" y="6112165"/>
            <a:ext cx="349817" cy="107370"/>
          </a:xfrm>
          <a:prstGeom prst="rect">
            <a:avLst/>
          </a:prstGeom>
        </p:spPr>
      </p:pic>
      <p:pic>
        <p:nvPicPr>
          <p:cNvPr id="53" name="Picture 52">
            <a:extLst>
              <a:ext uri="{FF2B5EF4-FFF2-40B4-BE49-F238E27FC236}">
                <a16:creationId xmlns:a16="http://schemas.microsoft.com/office/drawing/2014/main" id="{1086DB64-E8FD-20F0-897C-DAD19A8B6505}"/>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42321" y="6277965"/>
            <a:ext cx="349817" cy="107370"/>
          </a:xfrm>
          <a:prstGeom prst="rect">
            <a:avLst/>
          </a:prstGeom>
        </p:spPr>
      </p:pic>
      <p:pic>
        <p:nvPicPr>
          <p:cNvPr id="54" name="Picture 53">
            <a:extLst>
              <a:ext uri="{FF2B5EF4-FFF2-40B4-BE49-F238E27FC236}">
                <a16:creationId xmlns:a16="http://schemas.microsoft.com/office/drawing/2014/main" id="{3CB70089-3B3A-8C32-9988-0600E6372B82}"/>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58599" y="6129104"/>
            <a:ext cx="349817" cy="107370"/>
          </a:xfrm>
          <a:prstGeom prst="rect">
            <a:avLst/>
          </a:prstGeom>
        </p:spPr>
      </p:pic>
      <p:pic>
        <p:nvPicPr>
          <p:cNvPr id="55" name="Picture 54">
            <a:extLst>
              <a:ext uri="{FF2B5EF4-FFF2-40B4-BE49-F238E27FC236}">
                <a16:creationId xmlns:a16="http://schemas.microsoft.com/office/drawing/2014/main" id="{6DA0DC90-C522-678A-48B1-F4873CE31D50}"/>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39295" y="6294904"/>
            <a:ext cx="349817" cy="107370"/>
          </a:xfrm>
          <a:prstGeom prst="rect">
            <a:avLst/>
          </a:prstGeom>
        </p:spPr>
      </p:pic>
      <p:pic>
        <p:nvPicPr>
          <p:cNvPr id="56" name="Picture 55">
            <a:extLst>
              <a:ext uri="{FF2B5EF4-FFF2-40B4-BE49-F238E27FC236}">
                <a16:creationId xmlns:a16="http://schemas.microsoft.com/office/drawing/2014/main" id="{930A927E-2351-3301-0338-E6B18B5D1A6D}"/>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9057" y="6452667"/>
            <a:ext cx="349817" cy="107370"/>
          </a:xfrm>
          <a:prstGeom prst="rect">
            <a:avLst/>
          </a:prstGeom>
        </p:spPr>
      </p:pic>
      <p:sp>
        <p:nvSpPr>
          <p:cNvPr id="2" name="Textfeld 49">
            <a:extLst>
              <a:ext uri="{FF2B5EF4-FFF2-40B4-BE49-F238E27FC236}">
                <a16:creationId xmlns:a16="http://schemas.microsoft.com/office/drawing/2014/main" id="{5C375986-88DB-DC33-6102-BCFFFD35BEDE}"/>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a:rPr>
              <a:t>Pensamento</a:t>
            </a:r>
            <a:r>
              <a:rPr lang="de-AT" sz="1000" dirty="0">
                <a:latin typeface="Pangolin" panose="00000500000000000000"/>
              </a:rPr>
              <a:t> </a:t>
            </a:r>
            <a:r>
              <a:rPr lang="de-AT" sz="1000" dirty="0" err="1">
                <a:latin typeface="Pangolin" panose="00000500000000000000"/>
              </a:rPr>
              <a:t>Matemático</a:t>
            </a:r>
            <a:endParaRPr lang="de-DE" sz="1000" dirty="0">
              <a:latin typeface="Pangolin" panose="00000500000000000000" pitchFamily="2" charset="0"/>
            </a:endParaRPr>
          </a:p>
        </p:txBody>
      </p:sp>
      <p:sp>
        <p:nvSpPr>
          <p:cNvPr id="17" name="Textfeld 16">
            <a:extLst>
              <a:ext uri="{FF2B5EF4-FFF2-40B4-BE49-F238E27FC236}">
                <a16:creationId xmlns:a16="http://schemas.microsoft.com/office/drawing/2014/main" id="{EAB2CE85-EDAA-40CE-91A0-7CF9037A8673}"/>
              </a:ext>
            </a:extLst>
          </p:cNvPr>
          <p:cNvSpPr txBox="1"/>
          <p:nvPr/>
        </p:nvSpPr>
        <p:spPr>
          <a:xfrm>
            <a:off x="347163" y="582585"/>
            <a:ext cx="1807574" cy="400110"/>
          </a:xfrm>
          <a:prstGeom prst="rect">
            <a:avLst/>
          </a:prstGeom>
          <a:noFill/>
        </p:spPr>
        <p:txBody>
          <a:bodyPr wrap="square">
            <a:spAutoFit/>
          </a:bodyPr>
          <a:lstStyle/>
          <a:p>
            <a:pPr algn="ctr"/>
            <a:r>
              <a:rPr lang="pt-BR" sz="1000" dirty="0">
                <a:latin typeface="Pangolin" panose="00000500000000000000" pitchFamily="2" charset="0"/>
              </a:rPr>
              <a:t>O garçom anota o pedido </a:t>
            </a:r>
            <a:br>
              <a:rPr lang="pt-BR" sz="1000" dirty="0">
                <a:latin typeface="Pangolin" panose="00000500000000000000" pitchFamily="2" charset="0"/>
              </a:rPr>
            </a:br>
            <a:r>
              <a:rPr lang="pt-BR" sz="1000" dirty="0">
                <a:latin typeface="Pangolin" panose="00000500000000000000" pitchFamily="2" charset="0"/>
              </a:rPr>
              <a:t>da mesa...</a:t>
            </a:r>
            <a:endParaRPr lang="de-AT" sz="1000" dirty="0">
              <a:solidFill>
                <a:schemeClr val="tx1"/>
              </a:solidFill>
              <a:latin typeface="Pangolin" panose="00000500000000000000" pitchFamily="2" charset="0"/>
            </a:endParaRPr>
          </a:p>
        </p:txBody>
      </p:sp>
      <p:sp>
        <p:nvSpPr>
          <p:cNvPr id="39" name="TextBox 38">
            <a:extLst>
              <a:ext uri="{FF2B5EF4-FFF2-40B4-BE49-F238E27FC236}">
                <a16:creationId xmlns:a16="http://schemas.microsoft.com/office/drawing/2014/main" id="{25D5D8FD-2D51-49AF-715E-6936F3C12A04}"/>
              </a:ext>
            </a:extLst>
          </p:cNvPr>
          <p:cNvSpPr txBox="1"/>
          <p:nvPr/>
        </p:nvSpPr>
        <p:spPr>
          <a:xfrm rot="20417420">
            <a:off x="599582" y="1691024"/>
            <a:ext cx="1217000" cy="923330"/>
          </a:xfrm>
          <a:prstGeom prst="rect">
            <a:avLst/>
          </a:prstGeom>
          <a:noFill/>
        </p:spPr>
        <p:txBody>
          <a:bodyPr wrap="none" rtlCol="0">
            <a:spAutoFit/>
          </a:bodyPr>
          <a:lstStyle/>
          <a:p>
            <a:r>
              <a:rPr lang="de-DE" dirty="0" err="1">
                <a:latin typeface="Segoe Script" panose="030B0504020000000003" pitchFamily="66" charset="0"/>
              </a:rPr>
              <a:t>Salada</a:t>
            </a:r>
            <a:br>
              <a:rPr lang="de-DE" dirty="0">
                <a:latin typeface="Segoe Script" panose="030B0504020000000003" pitchFamily="66" charset="0"/>
              </a:rPr>
            </a:br>
            <a:r>
              <a:rPr lang="de-DE" dirty="0" err="1">
                <a:latin typeface="Segoe Script" panose="030B0504020000000003" pitchFamily="66" charset="0"/>
              </a:rPr>
              <a:t>Peixe</a:t>
            </a:r>
            <a:endParaRPr lang="de-DE" dirty="0">
              <a:latin typeface="Segoe Script" panose="030B0504020000000003" pitchFamily="66" charset="0"/>
            </a:endParaRPr>
          </a:p>
          <a:p>
            <a:r>
              <a:rPr lang="de-DE" dirty="0" err="1">
                <a:latin typeface="Segoe Script" panose="030B0504020000000003" pitchFamily="66" charset="0"/>
              </a:rPr>
              <a:t>Feijoada</a:t>
            </a:r>
            <a:endParaRPr lang="pt-BR" dirty="0">
              <a:latin typeface="Segoe Script" panose="030B0504020000000003" pitchFamily="66" charset="0"/>
            </a:endParaRPr>
          </a:p>
        </p:txBody>
      </p:sp>
      <p:sp>
        <p:nvSpPr>
          <p:cNvPr id="19" name="Textfeld 18">
            <a:extLst>
              <a:ext uri="{FF2B5EF4-FFF2-40B4-BE49-F238E27FC236}">
                <a16:creationId xmlns:a16="http://schemas.microsoft.com/office/drawing/2014/main" id="{77766320-C323-4F05-B79B-21F5B1A5F7A2}"/>
              </a:ext>
            </a:extLst>
          </p:cNvPr>
          <p:cNvSpPr txBox="1"/>
          <p:nvPr/>
        </p:nvSpPr>
        <p:spPr>
          <a:xfrm>
            <a:off x="2466158" y="659529"/>
            <a:ext cx="1925683" cy="400110"/>
          </a:xfrm>
          <a:prstGeom prst="rect">
            <a:avLst/>
          </a:prstGeom>
          <a:noFill/>
        </p:spPr>
        <p:txBody>
          <a:bodyPr wrap="square">
            <a:spAutoFit/>
          </a:bodyPr>
          <a:lstStyle/>
          <a:p>
            <a:pPr algn="ctr"/>
            <a:r>
              <a:rPr lang="pt-BR" sz="1000" dirty="0">
                <a:latin typeface="Pangolin" panose="00000500000000000000" pitchFamily="2" charset="0"/>
              </a:rPr>
              <a:t>... e continua trabalhando, até...
</a:t>
            </a:r>
            <a:endParaRPr lang="de-AT" sz="1000" dirty="0">
              <a:solidFill>
                <a:schemeClr val="tx1"/>
              </a:solidFill>
              <a:latin typeface="Pangolin" panose="00000500000000000000" pitchFamily="2" charset="0"/>
            </a:endParaRPr>
          </a:p>
        </p:txBody>
      </p:sp>
      <p:sp>
        <p:nvSpPr>
          <p:cNvPr id="20" name="Textfeld 19">
            <a:extLst>
              <a:ext uri="{FF2B5EF4-FFF2-40B4-BE49-F238E27FC236}">
                <a16:creationId xmlns:a16="http://schemas.microsoft.com/office/drawing/2014/main" id="{B24C216A-D5C5-4BB2-8DD4-89F87B09606C}"/>
              </a:ext>
            </a:extLst>
          </p:cNvPr>
          <p:cNvSpPr txBox="1"/>
          <p:nvPr/>
        </p:nvSpPr>
        <p:spPr>
          <a:xfrm>
            <a:off x="4644208" y="651564"/>
            <a:ext cx="1925683" cy="246221"/>
          </a:xfrm>
          <a:prstGeom prst="rect">
            <a:avLst/>
          </a:prstGeom>
          <a:noFill/>
        </p:spPr>
        <p:txBody>
          <a:bodyPr wrap="square">
            <a:spAutoFit/>
          </a:bodyPr>
          <a:lstStyle/>
          <a:p>
            <a:pPr algn="ctr"/>
            <a:r>
              <a:rPr lang="pt-BR" sz="1000" dirty="0">
                <a:latin typeface="Pangolin" panose="00000500000000000000" pitchFamily="2" charset="0"/>
              </a:rPr>
              <a:t>Saindo pedido da Mesa 8!</a:t>
            </a:r>
            <a:endParaRPr lang="de-AT" sz="1000" dirty="0">
              <a:solidFill>
                <a:schemeClr val="tx1"/>
              </a:solidFill>
              <a:latin typeface="Pangolin" panose="00000500000000000000" pitchFamily="2" charset="0"/>
            </a:endParaRPr>
          </a:p>
        </p:txBody>
      </p:sp>
      <p:sp>
        <p:nvSpPr>
          <p:cNvPr id="21" name="Textfeld 20">
            <a:extLst>
              <a:ext uri="{FF2B5EF4-FFF2-40B4-BE49-F238E27FC236}">
                <a16:creationId xmlns:a16="http://schemas.microsoft.com/office/drawing/2014/main" id="{710136DB-CD31-4F92-AD93-4D8E7954D92B}"/>
              </a:ext>
            </a:extLst>
          </p:cNvPr>
          <p:cNvSpPr txBox="1"/>
          <p:nvPr/>
        </p:nvSpPr>
        <p:spPr>
          <a:xfrm>
            <a:off x="5713458" y="1266591"/>
            <a:ext cx="869133" cy="246221"/>
          </a:xfrm>
          <a:prstGeom prst="rect">
            <a:avLst/>
          </a:prstGeom>
          <a:noFill/>
        </p:spPr>
        <p:txBody>
          <a:bodyPr wrap="square">
            <a:spAutoFit/>
          </a:bodyPr>
          <a:lstStyle/>
          <a:p>
            <a:pPr algn="ctr"/>
            <a:r>
              <a:rPr lang="de-DE" sz="1000" dirty="0" err="1">
                <a:latin typeface="Pangolin" panose="00000500000000000000" pitchFamily="2" charset="0"/>
              </a:rPr>
              <a:t>Já</a:t>
            </a:r>
            <a:r>
              <a:rPr lang="de-DE" sz="1000" dirty="0">
                <a:latin typeface="Pangolin" panose="00000500000000000000" pitchFamily="2" charset="0"/>
              </a:rPr>
              <a:t> </a:t>
            </a:r>
            <a:r>
              <a:rPr lang="de-DE" sz="1000" dirty="0" err="1">
                <a:latin typeface="Pangolin" panose="00000500000000000000" pitchFamily="2" charset="0"/>
              </a:rPr>
              <a:t>chego</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2" name="Textfeld 21">
            <a:extLst>
              <a:ext uri="{FF2B5EF4-FFF2-40B4-BE49-F238E27FC236}">
                <a16:creationId xmlns:a16="http://schemas.microsoft.com/office/drawing/2014/main" id="{D256D796-B065-41B3-9424-D9E087929BDC}"/>
              </a:ext>
            </a:extLst>
          </p:cNvPr>
          <p:cNvSpPr txBox="1"/>
          <p:nvPr/>
        </p:nvSpPr>
        <p:spPr>
          <a:xfrm>
            <a:off x="244474" y="3642592"/>
            <a:ext cx="2036472" cy="553998"/>
          </a:xfrm>
          <a:prstGeom prst="rect">
            <a:avLst/>
          </a:prstGeom>
          <a:noFill/>
        </p:spPr>
        <p:txBody>
          <a:bodyPr wrap="square">
            <a:spAutoFit/>
          </a:bodyPr>
          <a:lstStyle/>
          <a:p>
            <a:pPr algn="ctr"/>
            <a:r>
              <a:rPr lang="pt-BR" sz="1000" dirty="0">
                <a:latin typeface="Pangolin" panose="00000500000000000000" pitchFamily="2" charset="0"/>
              </a:rPr>
              <a:t>Agora, o garçom deve servir cada cliente. Normalmente, ele vai perguntar quem recebe o quê.</a:t>
            </a:r>
            <a:endParaRPr lang="de-AT" sz="1000" dirty="0">
              <a:solidFill>
                <a:schemeClr val="tx1"/>
              </a:solidFill>
              <a:latin typeface="Pangolin" panose="00000500000000000000" pitchFamily="2" charset="0"/>
            </a:endParaRPr>
          </a:p>
        </p:txBody>
      </p:sp>
      <p:sp>
        <p:nvSpPr>
          <p:cNvPr id="23" name="Textfeld 22">
            <a:extLst>
              <a:ext uri="{FF2B5EF4-FFF2-40B4-BE49-F238E27FC236}">
                <a16:creationId xmlns:a16="http://schemas.microsoft.com/office/drawing/2014/main" id="{6F2AA65D-82EC-4378-AA41-79361034D199}"/>
              </a:ext>
            </a:extLst>
          </p:cNvPr>
          <p:cNvSpPr txBox="1"/>
          <p:nvPr/>
        </p:nvSpPr>
        <p:spPr>
          <a:xfrm>
            <a:off x="359863" y="4342459"/>
            <a:ext cx="1280465" cy="246221"/>
          </a:xfrm>
          <a:prstGeom prst="rect">
            <a:avLst/>
          </a:prstGeom>
          <a:noFill/>
        </p:spPr>
        <p:txBody>
          <a:bodyPr wrap="square">
            <a:spAutoFit/>
          </a:bodyPr>
          <a:lstStyle/>
          <a:p>
            <a:pPr algn="ctr"/>
            <a:r>
              <a:rPr lang="de-DE" sz="1000" dirty="0" err="1">
                <a:latin typeface="Pangolin" panose="00000500000000000000" pitchFamily="2" charset="0"/>
              </a:rPr>
              <a:t>Quem</a:t>
            </a:r>
            <a:r>
              <a:rPr lang="de-DE" sz="1000" dirty="0">
                <a:latin typeface="Pangolin" panose="00000500000000000000" pitchFamily="2" charset="0"/>
              </a:rPr>
              <a:t> </a:t>
            </a:r>
            <a:r>
              <a:rPr lang="de-DE" sz="1000" dirty="0" err="1">
                <a:latin typeface="Pangolin" panose="00000500000000000000" pitchFamily="2" charset="0"/>
              </a:rPr>
              <a:t>pediu</a:t>
            </a:r>
            <a:r>
              <a:rPr lang="de-DE" sz="1000" dirty="0">
                <a:latin typeface="Pangolin" panose="00000500000000000000" pitchFamily="2" charset="0"/>
              </a:rPr>
              <a:t> </a:t>
            </a:r>
            <a:r>
              <a:rPr lang="de-DE" sz="1000" dirty="0" err="1">
                <a:latin typeface="Pangolin" panose="00000500000000000000" pitchFamily="2" charset="0"/>
              </a:rPr>
              <a:t>salada</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4AC4F8E2-F1E5-42CA-93A7-FB36A1F72476}"/>
              </a:ext>
            </a:extLst>
          </p:cNvPr>
          <p:cNvSpPr txBox="1"/>
          <p:nvPr/>
        </p:nvSpPr>
        <p:spPr>
          <a:xfrm>
            <a:off x="387204" y="4800482"/>
            <a:ext cx="436854" cy="246221"/>
          </a:xfrm>
          <a:prstGeom prst="rect">
            <a:avLst/>
          </a:prstGeom>
          <a:noFill/>
        </p:spPr>
        <p:txBody>
          <a:bodyPr wrap="square">
            <a:spAutoFit/>
          </a:bodyPr>
          <a:lstStyle/>
          <a:p>
            <a:pPr algn="ctr"/>
            <a:r>
              <a:rPr lang="de-DE" sz="1000" dirty="0" err="1">
                <a:latin typeface="Pangolin" panose="00000500000000000000" pitchFamily="2" charset="0"/>
              </a:rPr>
              <a:t>Eu</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C2E880B1-4D80-4221-B780-CFBE6FE470F0}"/>
              </a:ext>
            </a:extLst>
          </p:cNvPr>
          <p:cNvSpPr txBox="1"/>
          <p:nvPr/>
        </p:nvSpPr>
        <p:spPr>
          <a:xfrm>
            <a:off x="2369846" y="3640138"/>
            <a:ext cx="1280465" cy="246221"/>
          </a:xfrm>
          <a:prstGeom prst="rect">
            <a:avLst/>
          </a:prstGeom>
          <a:noFill/>
        </p:spPr>
        <p:txBody>
          <a:bodyPr wrap="square">
            <a:spAutoFit/>
          </a:bodyPr>
          <a:lstStyle/>
          <a:p>
            <a:pPr algn="ctr"/>
            <a:r>
              <a:rPr lang="de-DE" sz="1000" dirty="0">
                <a:latin typeface="Pangolin" panose="00000500000000000000" pitchFamily="2" charset="0"/>
              </a:rPr>
              <a:t>Para </a:t>
            </a:r>
            <a:r>
              <a:rPr lang="de-DE" sz="1000" dirty="0" err="1">
                <a:latin typeface="Pangolin" panose="00000500000000000000" pitchFamily="2" charset="0"/>
              </a:rPr>
              <a:t>você</a:t>
            </a:r>
            <a:r>
              <a:rPr lang="de-DE" sz="1000" dirty="0">
                <a:latin typeface="Pangolin" panose="00000500000000000000" pitchFamily="2" charset="0"/>
              </a:rPr>
              <a:t>, </a:t>
            </a:r>
            <a:r>
              <a:rPr lang="de-DE" sz="1000" dirty="0" err="1">
                <a:latin typeface="Pangolin" panose="00000500000000000000" pitchFamily="2" charset="0"/>
              </a:rPr>
              <a:t>senhora</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AF3FA7B9-77CE-4CBD-8983-01F6D461E8F9}"/>
              </a:ext>
            </a:extLst>
          </p:cNvPr>
          <p:cNvSpPr txBox="1"/>
          <p:nvPr/>
        </p:nvSpPr>
        <p:spPr>
          <a:xfrm>
            <a:off x="2616617" y="4090048"/>
            <a:ext cx="1280465" cy="246221"/>
          </a:xfrm>
          <a:prstGeom prst="rect">
            <a:avLst/>
          </a:prstGeom>
          <a:noFill/>
        </p:spPr>
        <p:txBody>
          <a:bodyPr wrap="square">
            <a:spAutoFit/>
          </a:bodyPr>
          <a:lstStyle/>
          <a:p>
            <a:pPr algn="ctr"/>
            <a:r>
              <a:rPr lang="pt-BR" sz="1000" dirty="0">
                <a:latin typeface="Pangolin" panose="00000500000000000000" pitchFamily="2" charset="0"/>
              </a:rPr>
              <a:t>De quem é o peixe?</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02A36435-50C5-4438-965F-C7FE55ECC0FE}"/>
              </a:ext>
            </a:extLst>
          </p:cNvPr>
          <p:cNvSpPr txBox="1"/>
          <p:nvPr/>
        </p:nvSpPr>
        <p:spPr>
          <a:xfrm>
            <a:off x="3440968" y="4714414"/>
            <a:ext cx="874128" cy="246221"/>
          </a:xfrm>
          <a:prstGeom prst="rect">
            <a:avLst/>
          </a:prstGeom>
          <a:noFill/>
        </p:spPr>
        <p:txBody>
          <a:bodyPr wrap="square">
            <a:spAutoFit/>
          </a:bodyPr>
          <a:lstStyle/>
          <a:p>
            <a:pPr algn="ctr"/>
            <a:r>
              <a:rPr lang="de-DE" sz="1000" dirty="0" err="1">
                <a:latin typeface="Pangolin" panose="00000500000000000000" pitchFamily="2" charset="0"/>
              </a:rPr>
              <a:t>Peixinho</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8" name="Textfeld 27">
            <a:extLst>
              <a:ext uri="{FF2B5EF4-FFF2-40B4-BE49-F238E27FC236}">
                <a16:creationId xmlns:a16="http://schemas.microsoft.com/office/drawing/2014/main" id="{06DF58F9-B396-413E-B575-4DB8B8D74ACB}"/>
              </a:ext>
            </a:extLst>
          </p:cNvPr>
          <p:cNvSpPr txBox="1"/>
          <p:nvPr/>
        </p:nvSpPr>
        <p:spPr>
          <a:xfrm>
            <a:off x="4644208" y="3645767"/>
            <a:ext cx="1925683" cy="553998"/>
          </a:xfrm>
          <a:prstGeom prst="rect">
            <a:avLst/>
          </a:prstGeom>
          <a:noFill/>
        </p:spPr>
        <p:txBody>
          <a:bodyPr wrap="square">
            <a:spAutoFit/>
          </a:bodyPr>
          <a:lstStyle/>
          <a:p>
            <a:pPr algn="ctr"/>
            <a:r>
              <a:rPr lang="pt-BR" sz="1000" dirty="0">
                <a:latin typeface="Pangolin" panose="00000500000000000000" pitchFamily="2" charset="0"/>
              </a:rPr>
              <a:t>Para a última refeição, ele não precisa pedir, porque só resta um alimento e um cliente.</a:t>
            </a:r>
            <a:endParaRPr lang="de-AT" sz="10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C4E15962-42BB-4800-B61A-1F5083B52D73}"/>
              </a:ext>
            </a:extLst>
          </p:cNvPr>
          <p:cNvSpPr txBox="1"/>
          <p:nvPr/>
        </p:nvSpPr>
        <p:spPr>
          <a:xfrm>
            <a:off x="4727574" y="4370093"/>
            <a:ext cx="1433297" cy="400110"/>
          </a:xfrm>
          <a:prstGeom prst="rect">
            <a:avLst/>
          </a:prstGeom>
          <a:noFill/>
        </p:spPr>
        <p:txBody>
          <a:bodyPr wrap="square">
            <a:spAutoFit/>
          </a:bodyPr>
          <a:lstStyle/>
          <a:p>
            <a:pPr algn="ctr"/>
            <a:r>
              <a:rPr lang="pt-BR" sz="1000" dirty="0">
                <a:latin typeface="Pangolin" panose="00000500000000000000" pitchFamily="2" charset="0"/>
              </a:rPr>
              <a:t>E a feijoada à moda da casa para o senhor.</a:t>
            </a:r>
            <a:endParaRPr lang="de-AT" sz="1000" dirty="0">
              <a:solidFill>
                <a:schemeClr val="tx1"/>
              </a:solidFill>
              <a:latin typeface="Pangolin" panose="00000500000000000000" pitchFamily="2" charset="0"/>
            </a:endParaRPr>
          </a:p>
        </p:txBody>
      </p:sp>
      <p:sp>
        <p:nvSpPr>
          <p:cNvPr id="30" name="Textfeld 29">
            <a:extLst>
              <a:ext uri="{FF2B5EF4-FFF2-40B4-BE49-F238E27FC236}">
                <a16:creationId xmlns:a16="http://schemas.microsoft.com/office/drawing/2014/main" id="{E9DD36E4-26CB-4C0B-8B3C-4552D5FF2FE9}"/>
              </a:ext>
            </a:extLst>
          </p:cNvPr>
          <p:cNvSpPr txBox="1"/>
          <p:nvPr/>
        </p:nvSpPr>
        <p:spPr>
          <a:xfrm>
            <a:off x="5900808" y="4948051"/>
            <a:ext cx="754575" cy="246221"/>
          </a:xfrm>
          <a:prstGeom prst="rect">
            <a:avLst/>
          </a:prstGeom>
          <a:noFill/>
        </p:spPr>
        <p:txBody>
          <a:bodyPr wrap="square">
            <a:spAutoFit/>
          </a:bodyPr>
          <a:lstStyle/>
          <a:p>
            <a:pPr algn="ctr"/>
            <a:r>
              <a:rPr lang="de-DE" sz="1000" dirty="0" err="1">
                <a:latin typeface="Pangolin" panose="00000500000000000000" pitchFamily="2" charset="0"/>
              </a:rPr>
              <a:t>Ótimo</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3" name="Sprechblase: rechteckig mit abgerundeten Ecken 32" descr="Agora, poderíamos usar esse cenário de levar a refeição certa para o cliente certo e tentar encontrar uma abordagem matemática para esse &quot;problema&quot;.">
            <a:extLst>
              <a:ext uri="{FF2B5EF4-FFF2-40B4-BE49-F238E27FC236}">
                <a16:creationId xmlns:a16="http://schemas.microsoft.com/office/drawing/2014/main" id="{0C233EFC-D749-4B5C-9BBA-CAF6FB26532D}"/>
              </a:ext>
            </a:extLst>
          </p:cNvPr>
          <p:cNvSpPr/>
          <p:nvPr/>
        </p:nvSpPr>
        <p:spPr>
          <a:xfrm>
            <a:off x="340812" y="6837130"/>
            <a:ext cx="1837237" cy="1076892"/>
          </a:xfrm>
          <a:custGeom>
            <a:avLst/>
            <a:gdLst>
              <a:gd name="connsiteX0" fmla="*/ 0 w 1837237"/>
              <a:gd name="connsiteY0" fmla="*/ 179486 h 1076892"/>
              <a:gd name="connsiteX1" fmla="*/ 179486 w 1837237"/>
              <a:gd name="connsiteY1" fmla="*/ 0 h 1076892"/>
              <a:gd name="connsiteX2" fmla="*/ 306206 w 1837237"/>
              <a:gd name="connsiteY2" fmla="*/ 0 h 1076892"/>
              <a:gd name="connsiteX3" fmla="*/ 306206 w 1837237"/>
              <a:gd name="connsiteY3" fmla="*/ 0 h 1076892"/>
              <a:gd name="connsiteX4" fmla="*/ 765515 w 1837237"/>
              <a:gd name="connsiteY4" fmla="*/ 0 h 1076892"/>
              <a:gd name="connsiteX5" fmla="*/ 1229478 w 1837237"/>
              <a:gd name="connsiteY5" fmla="*/ 0 h 1076892"/>
              <a:gd name="connsiteX6" fmla="*/ 1657751 w 1837237"/>
              <a:gd name="connsiteY6" fmla="*/ 0 h 1076892"/>
              <a:gd name="connsiteX7" fmla="*/ 1837237 w 1837237"/>
              <a:gd name="connsiteY7" fmla="*/ 179486 h 1076892"/>
              <a:gd name="connsiteX8" fmla="*/ 1837237 w 1837237"/>
              <a:gd name="connsiteY8" fmla="*/ 628187 h 1076892"/>
              <a:gd name="connsiteX9" fmla="*/ 1837237 w 1837237"/>
              <a:gd name="connsiteY9" fmla="*/ 628187 h 1076892"/>
              <a:gd name="connsiteX10" fmla="*/ 1837237 w 1837237"/>
              <a:gd name="connsiteY10" fmla="*/ 897410 h 1076892"/>
              <a:gd name="connsiteX11" fmla="*/ 1837237 w 1837237"/>
              <a:gd name="connsiteY11" fmla="*/ 897406 h 1076892"/>
              <a:gd name="connsiteX12" fmla="*/ 1657751 w 1837237"/>
              <a:gd name="connsiteY12" fmla="*/ 1076892 h 1076892"/>
              <a:gd name="connsiteX13" fmla="*/ 1211633 w 1837237"/>
              <a:gd name="connsiteY13" fmla="*/ 1076892 h 1076892"/>
              <a:gd name="connsiteX14" fmla="*/ 765515 w 1837237"/>
              <a:gd name="connsiteY14" fmla="*/ 1076892 h 1076892"/>
              <a:gd name="connsiteX15" fmla="*/ 343049 w 1837237"/>
              <a:gd name="connsiteY15" fmla="*/ 1382514 h 1076892"/>
              <a:gd name="connsiteX16" fmla="*/ 306206 w 1837237"/>
              <a:gd name="connsiteY16" fmla="*/ 1076892 h 1076892"/>
              <a:gd name="connsiteX17" fmla="*/ 179486 w 1837237"/>
              <a:gd name="connsiteY17" fmla="*/ 1076892 h 1076892"/>
              <a:gd name="connsiteX18" fmla="*/ 0 w 1837237"/>
              <a:gd name="connsiteY18" fmla="*/ 897406 h 1076892"/>
              <a:gd name="connsiteX19" fmla="*/ 0 w 1837237"/>
              <a:gd name="connsiteY19" fmla="*/ 897410 h 1076892"/>
              <a:gd name="connsiteX20" fmla="*/ 0 w 1837237"/>
              <a:gd name="connsiteY20" fmla="*/ 628187 h 1076892"/>
              <a:gd name="connsiteX21" fmla="*/ 0 w 1837237"/>
              <a:gd name="connsiteY21" fmla="*/ 628187 h 1076892"/>
              <a:gd name="connsiteX22" fmla="*/ 0 w 1837237"/>
              <a:gd name="connsiteY22" fmla="*/ 179486 h 1076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37237" h="1076892" fill="none" extrusionOk="0">
                <a:moveTo>
                  <a:pt x="0" y="179486"/>
                </a:moveTo>
                <a:cubicBezTo>
                  <a:pt x="4138" y="82022"/>
                  <a:pt x="80657" y="2683"/>
                  <a:pt x="179486" y="0"/>
                </a:cubicBezTo>
                <a:cubicBezTo>
                  <a:pt x="236272" y="-4490"/>
                  <a:pt x="243398" y="5188"/>
                  <a:pt x="306206" y="0"/>
                </a:cubicBezTo>
                <a:lnTo>
                  <a:pt x="306206" y="0"/>
                </a:lnTo>
                <a:cubicBezTo>
                  <a:pt x="442208" y="-10163"/>
                  <a:pt x="586045" y="-21324"/>
                  <a:pt x="765515" y="0"/>
                </a:cubicBezTo>
                <a:cubicBezTo>
                  <a:pt x="902413" y="15028"/>
                  <a:pt x="1023964" y="7031"/>
                  <a:pt x="1229478" y="0"/>
                </a:cubicBezTo>
                <a:cubicBezTo>
                  <a:pt x="1434992" y="-7031"/>
                  <a:pt x="1542605" y="-16503"/>
                  <a:pt x="1657751" y="0"/>
                </a:cubicBezTo>
                <a:cubicBezTo>
                  <a:pt x="1761227" y="-8984"/>
                  <a:pt x="1832059" y="103901"/>
                  <a:pt x="1837237" y="179486"/>
                </a:cubicBezTo>
                <a:cubicBezTo>
                  <a:pt x="1856749" y="323491"/>
                  <a:pt x="1845927" y="430123"/>
                  <a:pt x="1837237" y="628187"/>
                </a:cubicBezTo>
                <a:lnTo>
                  <a:pt x="1837237" y="628187"/>
                </a:lnTo>
                <a:cubicBezTo>
                  <a:pt x="1836845" y="707898"/>
                  <a:pt x="1824182" y="789470"/>
                  <a:pt x="1837237" y="897410"/>
                </a:cubicBezTo>
                <a:lnTo>
                  <a:pt x="1837237" y="897406"/>
                </a:lnTo>
                <a:cubicBezTo>
                  <a:pt x="1839707" y="1016238"/>
                  <a:pt x="1754741" y="1083274"/>
                  <a:pt x="1657751" y="1076892"/>
                </a:cubicBezTo>
                <a:cubicBezTo>
                  <a:pt x="1527053" y="1077489"/>
                  <a:pt x="1334941" y="1062013"/>
                  <a:pt x="1211633" y="1076892"/>
                </a:cubicBezTo>
                <a:cubicBezTo>
                  <a:pt x="1088325" y="1091771"/>
                  <a:pt x="911904" y="1089152"/>
                  <a:pt x="765515" y="1076892"/>
                </a:cubicBezTo>
                <a:cubicBezTo>
                  <a:pt x="574766" y="1221982"/>
                  <a:pt x="523377" y="1245305"/>
                  <a:pt x="343049" y="1382514"/>
                </a:cubicBezTo>
                <a:cubicBezTo>
                  <a:pt x="334022" y="1282502"/>
                  <a:pt x="302711" y="1143230"/>
                  <a:pt x="306206" y="1076892"/>
                </a:cubicBezTo>
                <a:cubicBezTo>
                  <a:pt x="246574" y="1082870"/>
                  <a:pt x="230167" y="1078895"/>
                  <a:pt x="179486" y="1076892"/>
                </a:cubicBezTo>
                <a:cubicBezTo>
                  <a:pt x="82781" y="1081608"/>
                  <a:pt x="6070" y="1015728"/>
                  <a:pt x="0" y="897406"/>
                </a:cubicBezTo>
                <a:lnTo>
                  <a:pt x="0" y="897410"/>
                </a:lnTo>
                <a:cubicBezTo>
                  <a:pt x="-8778" y="814640"/>
                  <a:pt x="-11372" y="697292"/>
                  <a:pt x="0" y="628187"/>
                </a:cubicBezTo>
                <a:lnTo>
                  <a:pt x="0" y="628187"/>
                </a:lnTo>
                <a:cubicBezTo>
                  <a:pt x="15261" y="461476"/>
                  <a:pt x="-18525" y="364872"/>
                  <a:pt x="0" y="179486"/>
                </a:cubicBezTo>
                <a:close/>
              </a:path>
              <a:path w="1837237" h="1076892" stroke="0" extrusionOk="0">
                <a:moveTo>
                  <a:pt x="0" y="179486"/>
                </a:moveTo>
                <a:cubicBezTo>
                  <a:pt x="-3025" y="78317"/>
                  <a:pt x="82793" y="-797"/>
                  <a:pt x="179486" y="0"/>
                </a:cubicBezTo>
                <a:cubicBezTo>
                  <a:pt x="214016" y="2283"/>
                  <a:pt x="248360" y="-3123"/>
                  <a:pt x="306206" y="0"/>
                </a:cubicBezTo>
                <a:lnTo>
                  <a:pt x="306206" y="0"/>
                </a:lnTo>
                <a:cubicBezTo>
                  <a:pt x="442122" y="-4851"/>
                  <a:pt x="618047" y="10881"/>
                  <a:pt x="765515" y="0"/>
                </a:cubicBezTo>
                <a:cubicBezTo>
                  <a:pt x="984633" y="-15635"/>
                  <a:pt x="1105243" y="7815"/>
                  <a:pt x="1229478" y="0"/>
                </a:cubicBezTo>
                <a:cubicBezTo>
                  <a:pt x="1353713" y="-7815"/>
                  <a:pt x="1550633" y="-5422"/>
                  <a:pt x="1657751" y="0"/>
                </a:cubicBezTo>
                <a:cubicBezTo>
                  <a:pt x="1767562" y="6149"/>
                  <a:pt x="1835855" y="82114"/>
                  <a:pt x="1837237" y="179486"/>
                </a:cubicBezTo>
                <a:cubicBezTo>
                  <a:pt x="1824404" y="376464"/>
                  <a:pt x="1825080" y="435492"/>
                  <a:pt x="1837237" y="628187"/>
                </a:cubicBezTo>
                <a:lnTo>
                  <a:pt x="1837237" y="628187"/>
                </a:lnTo>
                <a:cubicBezTo>
                  <a:pt x="1843535" y="761825"/>
                  <a:pt x="1824182" y="828910"/>
                  <a:pt x="1837237" y="897410"/>
                </a:cubicBezTo>
                <a:lnTo>
                  <a:pt x="1837237" y="897406"/>
                </a:lnTo>
                <a:cubicBezTo>
                  <a:pt x="1823317" y="988593"/>
                  <a:pt x="1765919" y="1072034"/>
                  <a:pt x="1657751" y="1076892"/>
                </a:cubicBezTo>
                <a:cubicBezTo>
                  <a:pt x="1446867" y="1089314"/>
                  <a:pt x="1378918" y="1076130"/>
                  <a:pt x="1202711" y="1076892"/>
                </a:cubicBezTo>
                <a:cubicBezTo>
                  <a:pt x="1026504" y="1077654"/>
                  <a:pt x="923442" y="1088828"/>
                  <a:pt x="765515" y="1076892"/>
                </a:cubicBezTo>
                <a:cubicBezTo>
                  <a:pt x="595809" y="1204093"/>
                  <a:pt x="544045" y="1266652"/>
                  <a:pt x="343049" y="1382514"/>
                </a:cubicBezTo>
                <a:cubicBezTo>
                  <a:pt x="323250" y="1290206"/>
                  <a:pt x="334933" y="1217724"/>
                  <a:pt x="306206" y="1076892"/>
                </a:cubicBezTo>
                <a:cubicBezTo>
                  <a:pt x="265169" y="1073619"/>
                  <a:pt x="241654" y="1075628"/>
                  <a:pt x="179486" y="1076892"/>
                </a:cubicBezTo>
                <a:cubicBezTo>
                  <a:pt x="85493" y="1067301"/>
                  <a:pt x="5291" y="996210"/>
                  <a:pt x="0" y="897406"/>
                </a:cubicBezTo>
                <a:lnTo>
                  <a:pt x="0" y="897410"/>
                </a:lnTo>
                <a:cubicBezTo>
                  <a:pt x="6724" y="775155"/>
                  <a:pt x="-7924" y="740552"/>
                  <a:pt x="0" y="628187"/>
                </a:cubicBezTo>
                <a:lnTo>
                  <a:pt x="0" y="628187"/>
                </a:lnTo>
                <a:cubicBezTo>
                  <a:pt x="-19033" y="493300"/>
                  <a:pt x="-1594" y="400584"/>
                  <a:pt x="0" y="179486"/>
                </a:cubicBezTo>
                <a:close/>
              </a:path>
            </a:pathLst>
          </a:custGeom>
          <a:solidFill>
            <a:schemeClr val="bg1"/>
          </a:solidFill>
          <a:ln w="25400">
            <a:solidFill>
              <a:schemeClr val="tx1"/>
            </a:solidFill>
            <a:extLst>
              <a:ext uri="{C807C97D-BFC1-408E-A445-0C87EB9F89A2}">
                <ask:lineSketchStyleProps xmlns:ask="http://schemas.microsoft.com/office/drawing/2018/sketchyshapes" sd="2808817758">
                  <a:prstGeom prst="wedgeRoundRectCallout">
                    <a:avLst>
                      <a:gd name="adj1" fmla="val -31328"/>
                      <a:gd name="adj2" fmla="val 78380"/>
                      <a:gd name="adj3" fmla="val 1666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dirty="0">
              <a:solidFill>
                <a:schemeClr val="tx1"/>
              </a:solidFill>
              <a:latin typeface="Pangolin" panose="00000500000000000000" pitchFamily="2" charset="0"/>
            </a:endParaRPr>
          </a:p>
          <a:p>
            <a:pPr algn="ctr"/>
            <a:r>
              <a:rPr lang="pt-BR" sz="1000" dirty="0">
                <a:solidFill>
                  <a:schemeClr val="tx1"/>
                </a:solidFill>
                <a:latin typeface="Pangolin" panose="00000500000000000000" pitchFamily="2" charset="0"/>
              </a:rPr>
              <a:t>Agora, poderíamos usar esse cenário de</a:t>
            </a:r>
            <a:r>
              <a:rPr lang="pt-BR" sz="1000" b="1" dirty="0">
                <a:solidFill>
                  <a:schemeClr val="tx1"/>
                </a:solidFill>
                <a:latin typeface="Pangolin" panose="00000500000000000000" pitchFamily="2" charset="0"/>
              </a:rPr>
              <a:t> levar a refeição certa para o cliente certo </a:t>
            </a:r>
            <a:br>
              <a:rPr lang="pt-BR" sz="1000" dirty="0">
                <a:solidFill>
                  <a:schemeClr val="tx1"/>
                </a:solidFill>
                <a:latin typeface="Pangolin" panose="00000500000000000000" pitchFamily="2" charset="0"/>
              </a:rPr>
            </a:br>
            <a:r>
              <a:rPr lang="pt-BR" sz="1000" dirty="0">
                <a:solidFill>
                  <a:schemeClr val="tx1"/>
                </a:solidFill>
                <a:latin typeface="Pangolin" panose="00000500000000000000" pitchFamily="2" charset="0"/>
              </a:rPr>
              <a:t>e tentar encontrar uma abordagem matemática para esse "problema".
</a:t>
            </a:r>
            <a:endParaRPr lang="de-AT" sz="1000" dirty="0">
              <a:solidFill>
                <a:schemeClr val="tx1"/>
              </a:solidFill>
              <a:latin typeface="Pangolin" panose="00000500000000000000" pitchFamily="2" charset="0"/>
            </a:endParaRPr>
          </a:p>
        </p:txBody>
      </p:sp>
      <p:sp>
        <p:nvSpPr>
          <p:cNvPr id="34" name="Textfeld 33">
            <a:extLst>
              <a:ext uri="{FF2B5EF4-FFF2-40B4-BE49-F238E27FC236}">
                <a16:creationId xmlns:a16="http://schemas.microsoft.com/office/drawing/2014/main" id="{7D31D6E0-FA84-4BF7-8596-48C1293642A5}"/>
              </a:ext>
            </a:extLst>
          </p:cNvPr>
          <p:cNvSpPr txBox="1"/>
          <p:nvPr/>
        </p:nvSpPr>
        <p:spPr>
          <a:xfrm>
            <a:off x="2428467" y="6863381"/>
            <a:ext cx="2001066" cy="400110"/>
          </a:xfrm>
          <a:prstGeom prst="rect">
            <a:avLst/>
          </a:prstGeom>
          <a:noFill/>
        </p:spPr>
        <p:txBody>
          <a:bodyPr wrap="square">
            <a:spAutoFit/>
          </a:bodyPr>
          <a:lstStyle/>
          <a:p>
            <a:pPr algn="ctr"/>
            <a:r>
              <a:rPr lang="pt-BR" sz="1000" dirty="0">
                <a:latin typeface="Pangolin" panose="00000500000000000000" pitchFamily="2" charset="0"/>
              </a:rPr>
              <a:t>Temos três clientes e </a:t>
            </a:r>
            <a:br>
              <a:rPr lang="pt-BR" sz="1000" dirty="0">
                <a:latin typeface="Pangolin" panose="00000500000000000000" pitchFamily="2" charset="0"/>
              </a:rPr>
            </a:br>
            <a:r>
              <a:rPr lang="pt-BR" sz="1000" dirty="0">
                <a:latin typeface="Pangolin" panose="00000500000000000000" pitchFamily="2" charset="0"/>
              </a:rPr>
              <a:t>três refeições.</a:t>
            </a:r>
            <a:endParaRPr lang="de-AT" sz="1000"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38F21897-5AAA-47E6-8150-1D0699452F70}"/>
              </a:ext>
            </a:extLst>
          </p:cNvPr>
          <p:cNvSpPr txBox="1"/>
          <p:nvPr/>
        </p:nvSpPr>
        <p:spPr>
          <a:xfrm>
            <a:off x="2426241" y="9103566"/>
            <a:ext cx="2001066" cy="400110"/>
          </a:xfrm>
          <a:prstGeom prst="rect">
            <a:avLst/>
          </a:prstGeom>
          <a:noFill/>
        </p:spPr>
        <p:txBody>
          <a:bodyPr wrap="square">
            <a:spAutoFit/>
          </a:bodyPr>
          <a:lstStyle/>
          <a:p>
            <a:pPr algn="ctr"/>
            <a:r>
              <a:rPr lang="pt-BR" sz="1000" dirty="0">
                <a:latin typeface="Pangolin" panose="00000500000000000000" pitchFamily="2" charset="0"/>
              </a:rPr>
              <a:t>Isso significa que há nove combinações possíveis.</a:t>
            </a:r>
            <a:endParaRPr lang="de-AT" sz="1000" dirty="0">
              <a:solidFill>
                <a:schemeClr val="tx1"/>
              </a:solidFill>
              <a:latin typeface="Pangolin" panose="00000500000000000000" pitchFamily="2" charset="0"/>
            </a:endParaRPr>
          </a:p>
        </p:txBody>
      </p:sp>
      <p:sp>
        <p:nvSpPr>
          <p:cNvPr id="36" name="Textfeld 35">
            <a:extLst>
              <a:ext uri="{FF2B5EF4-FFF2-40B4-BE49-F238E27FC236}">
                <a16:creationId xmlns:a16="http://schemas.microsoft.com/office/drawing/2014/main" id="{F56F6933-ED78-47EC-B1D9-1CF1175B117F}"/>
              </a:ext>
            </a:extLst>
          </p:cNvPr>
          <p:cNvSpPr txBox="1"/>
          <p:nvPr/>
        </p:nvSpPr>
        <p:spPr>
          <a:xfrm>
            <a:off x="4594633" y="6856180"/>
            <a:ext cx="2001066" cy="400110"/>
          </a:xfrm>
          <a:prstGeom prst="rect">
            <a:avLst/>
          </a:prstGeom>
          <a:noFill/>
        </p:spPr>
        <p:txBody>
          <a:bodyPr wrap="square">
            <a:spAutoFit/>
          </a:bodyPr>
          <a:lstStyle/>
          <a:p>
            <a:pPr algn="ctr"/>
            <a:r>
              <a:rPr lang="pt-BR" sz="1000" dirty="0">
                <a:latin typeface="Pangolin" panose="00000500000000000000" pitchFamily="2" charset="0"/>
              </a:rPr>
              <a:t>        O que acontece assim que uma combinação é encontrada?</a:t>
            </a:r>
            <a:endParaRPr lang="de-AT" sz="1000" dirty="0">
              <a:solidFill>
                <a:schemeClr val="tx1"/>
              </a:solidFill>
              <a:latin typeface="Pangolin" panose="00000500000000000000" pitchFamily="2" charset="0"/>
            </a:endParaRPr>
          </a:p>
        </p:txBody>
      </p:sp>
      <p:sp>
        <p:nvSpPr>
          <p:cNvPr id="37" name="Textfeld 36">
            <a:extLst>
              <a:ext uri="{FF2B5EF4-FFF2-40B4-BE49-F238E27FC236}">
                <a16:creationId xmlns:a16="http://schemas.microsoft.com/office/drawing/2014/main" id="{415077F1-516D-4AF8-9BF6-7E7CFD18D556}"/>
              </a:ext>
            </a:extLst>
          </p:cNvPr>
          <p:cNvSpPr txBox="1">
            <a:spLocks noGrp="1"/>
          </p:cNvSpPr>
          <p:nvPr>
            <p:ph type="title" idx="4294967295"/>
          </p:nvPr>
        </p:nvSpPr>
        <p:spPr>
          <a:xfrm>
            <a:off x="4606516" y="9167066"/>
            <a:ext cx="2001066" cy="24622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lnSpc>
                <a:spcPct val="100000"/>
              </a:lnSpc>
              <a:spcBef>
                <a:spcPts val="0"/>
              </a:spcBef>
              <a:defRPr/>
            </a:pPr>
            <a:r>
              <a:rPr lang="de-DE" sz="1000" dirty="0" err="1">
                <a:latin typeface="Pangolin" panose="00000500000000000000" pitchFamily="2" charset="0"/>
                <a:ea typeface="+mn-ea"/>
                <a:cs typeface="+mn-cs"/>
              </a:rPr>
              <a:t>Quantas</a:t>
            </a:r>
            <a:r>
              <a:rPr lang="de-DE" sz="1000" dirty="0">
                <a:latin typeface="Pangolin" panose="00000500000000000000" pitchFamily="2" charset="0"/>
                <a:ea typeface="+mn-ea"/>
                <a:cs typeface="+mn-cs"/>
              </a:rPr>
              <a:t> </a:t>
            </a:r>
            <a:r>
              <a:rPr lang="de-DE" sz="1000" dirty="0" err="1">
                <a:latin typeface="Pangolin" panose="00000500000000000000" pitchFamily="2" charset="0"/>
                <a:ea typeface="+mn-ea"/>
                <a:cs typeface="+mn-cs"/>
              </a:rPr>
              <a:t>possibilidades</a:t>
            </a:r>
            <a:r>
              <a:rPr lang="de-DE" sz="1000" dirty="0">
                <a:latin typeface="Pangolin" panose="00000500000000000000" pitchFamily="2" charset="0"/>
                <a:ea typeface="+mn-ea"/>
                <a:cs typeface="+mn-cs"/>
              </a:rPr>
              <a:t> </a:t>
            </a:r>
            <a:r>
              <a:rPr lang="de-DE" sz="1000" dirty="0" err="1">
                <a:latin typeface="Pangolin" panose="00000500000000000000" pitchFamily="2" charset="0"/>
                <a:ea typeface="+mn-ea"/>
                <a:cs typeface="+mn-cs"/>
              </a:rPr>
              <a:t>restam</a:t>
            </a:r>
            <a:r>
              <a:rPr lang="de-DE" sz="1000" dirty="0">
                <a:latin typeface="Pangolin" panose="00000500000000000000" pitchFamily="2" charset="0"/>
                <a:ea typeface="+mn-ea"/>
                <a:cs typeface="+mn-cs"/>
              </a:rPr>
              <a:t>?</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Tree>
    <p:extLst>
      <p:ext uri="{BB962C8B-B14F-4D97-AF65-F5344CB8AC3E}">
        <p14:creationId xmlns:p14="http://schemas.microsoft.com/office/powerpoint/2010/main" val="4091270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42942D1-D67B-4EE3-B583-46158F493CC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26511"/>
            <a:ext cx="6857999" cy="9905385"/>
          </a:xfrm>
          <a:prstGeom prst="rect">
            <a:avLst/>
          </a:prstGeom>
        </p:spPr>
      </p:pic>
      <p:sp>
        <p:nvSpPr>
          <p:cNvPr id="4" name="Rechteck 3">
            <a:extLst>
              <a:ext uri="{FF2B5EF4-FFF2-40B4-BE49-F238E27FC236}">
                <a16:creationId xmlns:a16="http://schemas.microsoft.com/office/drawing/2014/main" id="{1266CEAC-8C35-4A0B-B3A8-BEA84DC4F645}"/>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6" name="Rechteck 5">
            <a:extLst>
              <a:ext uri="{FF2B5EF4-FFF2-40B4-BE49-F238E27FC236}">
                <a16:creationId xmlns:a16="http://schemas.microsoft.com/office/drawing/2014/main" id="{59077381-D4D2-445B-832C-258968B888BE}"/>
              </a:ext>
              <a:ext uri="{C183D7F6-B498-43B3-948B-1728B52AA6E4}">
                <adec:decorative xmlns:adec="http://schemas.microsoft.com/office/drawing/2017/decorative" val="1"/>
              </a:ext>
            </a:extLst>
          </p:cNvPr>
          <p:cNvSpPr/>
          <p:nvPr/>
        </p:nvSpPr>
        <p:spPr>
          <a:xfrm>
            <a:off x="458152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7" name="Rechteck 6">
            <a:extLst>
              <a:ext uri="{FF2B5EF4-FFF2-40B4-BE49-F238E27FC236}">
                <a16:creationId xmlns:a16="http://schemas.microsoft.com/office/drawing/2014/main" id="{6144BA3E-88E5-4B1B-9A08-914364AB993E}"/>
              </a:ext>
              <a:ext uri="{C183D7F6-B498-43B3-948B-1728B52AA6E4}">
                <adec:decorative xmlns:adec="http://schemas.microsoft.com/office/drawing/2017/decorative" val="1"/>
              </a:ext>
            </a:extLst>
          </p:cNvPr>
          <p:cNvSpPr/>
          <p:nvPr/>
        </p:nvSpPr>
        <p:spPr>
          <a:xfrm>
            <a:off x="22542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8" name="Rechteck 7">
            <a:extLst>
              <a:ext uri="{FF2B5EF4-FFF2-40B4-BE49-F238E27FC236}">
                <a16:creationId xmlns:a16="http://schemas.microsoft.com/office/drawing/2014/main" id="{E36F62F2-C52D-4BF5-A9DC-F94C474D3D98}"/>
              </a:ext>
              <a:ext uri="{C183D7F6-B498-43B3-948B-1728B52AA6E4}">
                <adec:decorative xmlns:adec="http://schemas.microsoft.com/office/drawing/2017/decorative" val="1"/>
              </a:ext>
            </a:extLst>
          </p:cNvPr>
          <p:cNvSpPr/>
          <p:nvPr/>
        </p:nvSpPr>
        <p:spPr>
          <a:xfrm>
            <a:off x="2403475" y="3621088"/>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9" name="Rechteck 8">
            <a:extLst>
              <a:ext uri="{FF2B5EF4-FFF2-40B4-BE49-F238E27FC236}">
                <a16:creationId xmlns:a16="http://schemas.microsoft.com/office/drawing/2014/main" id="{767EB8C3-E9CC-42F2-81D7-7B021A47CBE2}"/>
              </a:ext>
              <a:ext uri="{C183D7F6-B498-43B3-948B-1728B52AA6E4}">
                <adec:decorative xmlns:adec="http://schemas.microsoft.com/office/drawing/2017/decorative" val="1"/>
              </a:ext>
            </a:extLst>
          </p:cNvPr>
          <p:cNvSpPr/>
          <p:nvPr/>
        </p:nvSpPr>
        <p:spPr>
          <a:xfrm>
            <a:off x="225425" y="6716713"/>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0" name="Rechteck 9">
            <a:extLst>
              <a:ext uri="{FF2B5EF4-FFF2-40B4-BE49-F238E27FC236}">
                <a16:creationId xmlns:a16="http://schemas.microsoft.com/office/drawing/2014/main" id="{D1DF8824-F688-4F2D-A732-3F68B65D8AAF}"/>
              </a:ext>
              <a:ext uri="{C183D7F6-B498-43B3-948B-1728B52AA6E4}">
                <adec:decorative xmlns:adec="http://schemas.microsoft.com/office/drawing/2017/decorative" val="1"/>
              </a:ext>
            </a:extLst>
          </p:cNvPr>
          <p:cNvSpPr/>
          <p:nvPr/>
        </p:nvSpPr>
        <p:spPr>
          <a:xfrm>
            <a:off x="2403475"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1" name="Rechteck 10">
            <a:extLst>
              <a:ext uri="{FF2B5EF4-FFF2-40B4-BE49-F238E27FC236}">
                <a16:creationId xmlns:a16="http://schemas.microsoft.com/office/drawing/2014/main" id="{A123F607-DE70-4AB6-A4AC-C797CE048C9D}"/>
              </a:ext>
              <a:ext uri="{C183D7F6-B498-43B3-948B-1728B52AA6E4}">
                <adec:decorative xmlns:adec="http://schemas.microsoft.com/office/drawing/2017/decorative" val="1"/>
              </a:ext>
            </a:extLst>
          </p:cNvPr>
          <p:cNvSpPr/>
          <p:nvPr/>
        </p:nvSpPr>
        <p:spPr>
          <a:xfrm>
            <a:off x="4581525"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8" name="Textfeld 27">
            <a:extLst>
              <a:ext uri="{FF2B5EF4-FFF2-40B4-BE49-F238E27FC236}">
                <a16:creationId xmlns:a16="http://schemas.microsoft.com/office/drawing/2014/main" id="{35F301C2-6C4B-4E54-A4C4-140129A3CB31}"/>
              </a:ext>
              <a:ext uri="{C183D7F6-B498-43B3-948B-1728B52AA6E4}">
                <adec:decorative xmlns:adec="http://schemas.microsoft.com/office/drawing/2017/decorative" val="1"/>
              </a:ext>
            </a:extLst>
          </p:cNvPr>
          <p:cNvSpPr txBox="1"/>
          <p:nvPr/>
        </p:nvSpPr>
        <p:spPr>
          <a:xfrm>
            <a:off x="2434817" y="7792138"/>
            <a:ext cx="581025" cy="276999"/>
          </a:xfrm>
          <a:prstGeom prst="rect">
            <a:avLst/>
          </a:prstGeom>
          <a:noFill/>
        </p:spPr>
        <p:txBody>
          <a:bodyPr wrap="square">
            <a:spAutoFit/>
          </a:bodyPr>
          <a:lstStyle/>
          <a:p>
            <a:pPr algn="ctr"/>
            <a:r>
              <a:rPr lang="en-US" sz="1200" dirty="0" err="1">
                <a:latin typeface="Pangolin" panose="00000500000000000000" pitchFamily="2" charset="0"/>
              </a:rPr>
              <a:t>salada</a:t>
            </a:r>
            <a:endParaRPr lang="de-AT" sz="12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3452765A-BC87-4F5F-A8F4-9E439009F266}"/>
              </a:ext>
              <a:ext uri="{C183D7F6-B498-43B3-948B-1728B52AA6E4}">
                <adec:decorative xmlns:adec="http://schemas.microsoft.com/office/drawing/2017/decorative" val="1"/>
              </a:ext>
            </a:extLst>
          </p:cNvPr>
          <p:cNvSpPr txBox="1"/>
          <p:nvPr/>
        </p:nvSpPr>
        <p:spPr>
          <a:xfrm>
            <a:off x="3062287" y="7792138"/>
            <a:ext cx="581025" cy="276999"/>
          </a:xfrm>
          <a:prstGeom prst="rect">
            <a:avLst/>
          </a:prstGeom>
          <a:noFill/>
        </p:spPr>
        <p:txBody>
          <a:bodyPr wrap="square">
            <a:spAutoFit/>
          </a:bodyPr>
          <a:lstStyle/>
          <a:p>
            <a:pPr algn="ctr"/>
            <a:r>
              <a:rPr lang="en-US" sz="1200" dirty="0" err="1">
                <a:latin typeface="Pangolin" panose="00000500000000000000" pitchFamily="2" charset="0"/>
              </a:rPr>
              <a:t>peixe</a:t>
            </a:r>
            <a:endParaRPr lang="de-AT" sz="1200" dirty="0">
              <a:solidFill>
                <a:schemeClr val="tx1"/>
              </a:solidFill>
              <a:latin typeface="Pangolin" panose="00000500000000000000" pitchFamily="2" charset="0"/>
            </a:endParaRPr>
          </a:p>
        </p:txBody>
      </p:sp>
      <p:sp>
        <p:nvSpPr>
          <p:cNvPr id="30" name="Textfeld 29">
            <a:extLst>
              <a:ext uri="{FF2B5EF4-FFF2-40B4-BE49-F238E27FC236}">
                <a16:creationId xmlns:a16="http://schemas.microsoft.com/office/drawing/2014/main" id="{FE98852C-ECBC-4A2E-8C78-8A86B11D2651}"/>
              </a:ext>
              <a:ext uri="{C183D7F6-B498-43B3-948B-1728B52AA6E4}">
                <adec:decorative xmlns:adec="http://schemas.microsoft.com/office/drawing/2017/decorative" val="1"/>
              </a:ext>
            </a:extLst>
          </p:cNvPr>
          <p:cNvSpPr txBox="1"/>
          <p:nvPr/>
        </p:nvSpPr>
        <p:spPr>
          <a:xfrm>
            <a:off x="3651250" y="7792138"/>
            <a:ext cx="822325" cy="276999"/>
          </a:xfrm>
          <a:prstGeom prst="rect">
            <a:avLst/>
          </a:prstGeom>
          <a:noFill/>
        </p:spPr>
        <p:txBody>
          <a:bodyPr wrap="square">
            <a:spAutoFit/>
          </a:bodyPr>
          <a:lstStyle/>
          <a:p>
            <a:pPr algn="ctr"/>
            <a:r>
              <a:rPr lang="en-US" sz="1200" dirty="0">
                <a:latin typeface="Pangolin" panose="00000500000000000000" pitchFamily="2" charset="0"/>
              </a:rPr>
              <a:t>feijoada</a:t>
            </a:r>
            <a:endParaRPr lang="de-AT" sz="1200" dirty="0">
              <a:solidFill>
                <a:schemeClr val="tx1"/>
              </a:solidFill>
              <a:latin typeface="Pangolin" panose="00000500000000000000" pitchFamily="2" charset="0"/>
            </a:endParaRPr>
          </a:p>
        </p:txBody>
      </p:sp>
      <p:sp>
        <p:nvSpPr>
          <p:cNvPr id="2" name="Rechteck 1">
            <a:extLst>
              <a:ext uri="{FF2B5EF4-FFF2-40B4-BE49-F238E27FC236}">
                <a16:creationId xmlns:a16="http://schemas.microsoft.com/office/drawing/2014/main" id="{7FCC2E15-1522-8884-CD9B-625052A97D15}"/>
              </a:ext>
              <a:ext uri="{C183D7F6-B498-43B3-948B-1728B52AA6E4}">
                <adec:decorative xmlns:adec="http://schemas.microsoft.com/office/drawing/2017/decorative" val="1"/>
              </a:ext>
            </a:extLst>
          </p:cNvPr>
          <p:cNvSpPr/>
          <p:nvPr/>
        </p:nvSpPr>
        <p:spPr>
          <a:xfrm rot="16200000">
            <a:off x="3384458" y="2433545"/>
            <a:ext cx="100450" cy="2185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7" name="Rechteck 36">
            <a:extLst>
              <a:ext uri="{FF2B5EF4-FFF2-40B4-BE49-F238E27FC236}">
                <a16:creationId xmlns:a16="http://schemas.microsoft.com/office/drawing/2014/main" id="{85A89FA2-E7B2-44F9-6DC5-5CAA9E84DBC8}"/>
              </a:ext>
              <a:ext uri="{C183D7F6-B498-43B3-948B-1728B52AA6E4}">
                <adec:decorative xmlns:adec="http://schemas.microsoft.com/office/drawing/2017/decorative" val="1"/>
              </a:ext>
            </a:extLst>
          </p:cNvPr>
          <p:cNvSpPr/>
          <p:nvPr/>
        </p:nvSpPr>
        <p:spPr>
          <a:xfrm rot="16200000">
            <a:off x="2222161" y="3209143"/>
            <a:ext cx="288342"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1982D56E-52A1-41C5-9E38-9AE8FC3766E1}"/>
              </a:ext>
              <a:ext uri="{C183D7F6-B498-43B3-948B-1728B52AA6E4}">
                <adec:decorative xmlns:adec="http://schemas.microsoft.com/office/drawing/2017/decorative" val="1"/>
              </a:ext>
            </a:extLst>
          </p:cNvPr>
          <p:cNvSpPr/>
          <p:nvPr/>
        </p:nvSpPr>
        <p:spPr>
          <a:xfrm>
            <a:off x="2384425" y="525462"/>
            <a:ext cx="2089150" cy="2951163"/>
          </a:xfrm>
          <a:custGeom>
            <a:avLst/>
            <a:gdLst>
              <a:gd name="connsiteX0" fmla="*/ 0 w 2089150"/>
              <a:gd name="connsiteY0" fmla="*/ 0 h 2951163"/>
              <a:gd name="connsiteX1" fmla="*/ 633709 w 2089150"/>
              <a:gd name="connsiteY1" fmla="*/ 0 h 2951163"/>
              <a:gd name="connsiteX2" fmla="*/ 1288309 w 2089150"/>
              <a:gd name="connsiteY2" fmla="*/ 0 h 2951163"/>
              <a:gd name="connsiteX3" fmla="*/ 2089150 w 2089150"/>
              <a:gd name="connsiteY3" fmla="*/ 0 h 2951163"/>
              <a:gd name="connsiteX4" fmla="*/ 2089150 w 2089150"/>
              <a:gd name="connsiteY4" fmla="*/ 560721 h 2951163"/>
              <a:gd name="connsiteX5" fmla="*/ 2089150 w 2089150"/>
              <a:gd name="connsiteY5" fmla="*/ 1209977 h 2951163"/>
              <a:gd name="connsiteX6" fmla="*/ 2089150 w 2089150"/>
              <a:gd name="connsiteY6" fmla="*/ 1711675 h 2951163"/>
              <a:gd name="connsiteX7" fmla="*/ 2089150 w 2089150"/>
              <a:gd name="connsiteY7" fmla="*/ 2242884 h 2951163"/>
              <a:gd name="connsiteX8" fmla="*/ 2089150 w 2089150"/>
              <a:gd name="connsiteY8" fmla="*/ 2951163 h 2951163"/>
              <a:gd name="connsiteX9" fmla="*/ 1455441 w 2089150"/>
              <a:gd name="connsiteY9" fmla="*/ 2951163 h 2951163"/>
              <a:gd name="connsiteX10" fmla="*/ 800841 w 2089150"/>
              <a:gd name="connsiteY10" fmla="*/ 2951163 h 2951163"/>
              <a:gd name="connsiteX11" fmla="*/ 0 w 2089150"/>
              <a:gd name="connsiteY11" fmla="*/ 2951163 h 2951163"/>
              <a:gd name="connsiteX12" fmla="*/ 0 w 2089150"/>
              <a:gd name="connsiteY12" fmla="*/ 2449465 h 2951163"/>
              <a:gd name="connsiteX13" fmla="*/ 0 w 2089150"/>
              <a:gd name="connsiteY13" fmla="*/ 1829721 h 2951163"/>
              <a:gd name="connsiteX14" fmla="*/ 0 w 2089150"/>
              <a:gd name="connsiteY14" fmla="*/ 1239488 h 2951163"/>
              <a:gd name="connsiteX15" fmla="*/ 0 w 2089150"/>
              <a:gd name="connsiteY15" fmla="*/ 708279 h 2951163"/>
              <a:gd name="connsiteX16" fmla="*/ 0 w 20891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89150" h="2951163" extrusionOk="0">
                <a:moveTo>
                  <a:pt x="0" y="0"/>
                </a:moveTo>
                <a:cubicBezTo>
                  <a:pt x="180692" y="9832"/>
                  <a:pt x="413782" y="11249"/>
                  <a:pt x="633709" y="0"/>
                </a:cubicBezTo>
                <a:cubicBezTo>
                  <a:pt x="853636" y="-11249"/>
                  <a:pt x="1016011" y="-14321"/>
                  <a:pt x="1288309" y="0"/>
                </a:cubicBezTo>
                <a:cubicBezTo>
                  <a:pt x="1560607" y="14321"/>
                  <a:pt x="1856913" y="23314"/>
                  <a:pt x="2089150" y="0"/>
                </a:cubicBezTo>
                <a:cubicBezTo>
                  <a:pt x="2101332" y="245709"/>
                  <a:pt x="2079607" y="343479"/>
                  <a:pt x="2089150" y="560721"/>
                </a:cubicBezTo>
                <a:cubicBezTo>
                  <a:pt x="2098693" y="777963"/>
                  <a:pt x="2119040" y="886218"/>
                  <a:pt x="2089150" y="1209977"/>
                </a:cubicBezTo>
                <a:cubicBezTo>
                  <a:pt x="2059260" y="1533736"/>
                  <a:pt x="2082151" y="1542940"/>
                  <a:pt x="2089150" y="1711675"/>
                </a:cubicBezTo>
                <a:cubicBezTo>
                  <a:pt x="2096149" y="1880410"/>
                  <a:pt x="2099047" y="2114975"/>
                  <a:pt x="2089150" y="2242884"/>
                </a:cubicBezTo>
                <a:cubicBezTo>
                  <a:pt x="2079253" y="2370793"/>
                  <a:pt x="2120057" y="2753717"/>
                  <a:pt x="2089150" y="2951163"/>
                </a:cubicBezTo>
                <a:cubicBezTo>
                  <a:pt x="1810955" y="2950928"/>
                  <a:pt x="1591278" y="2976678"/>
                  <a:pt x="1455441" y="2951163"/>
                </a:cubicBezTo>
                <a:cubicBezTo>
                  <a:pt x="1319604" y="2925648"/>
                  <a:pt x="1093847" y="2974399"/>
                  <a:pt x="800841" y="2951163"/>
                </a:cubicBezTo>
                <a:cubicBezTo>
                  <a:pt x="507835" y="2927927"/>
                  <a:pt x="226229" y="2945517"/>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40" name="Freeform: Shape 39">
            <a:extLst>
              <a:ext uri="{FF2B5EF4-FFF2-40B4-BE49-F238E27FC236}">
                <a16:creationId xmlns:a16="http://schemas.microsoft.com/office/drawing/2014/main" id="{E575072F-E0A7-2366-748D-FC9626DA6978}"/>
              </a:ext>
              <a:ext uri="{C183D7F6-B498-43B3-948B-1728B52AA6E4}">
                <adec:decorative xmlns:adec="http://schemas.microsoft.com/office/drawing/2017/decorative" val="1"/>
              </a:ext>
            </a:extLst>
          </p:cNvPr>
          <p:cNvSpPr/>
          <p:nvPr/>
        </p:nvSpPr>
        <p:spPr>
          <a:xfrm>
            <a:off x="3420977" y="4472774"/>
            <a:ext cx="108035" cy="256483"/>
          </a:xfrm>
          <a:custGeom>
            <a:avLst/>
            <a:gdLst>
              <a:gd name="connsiteX0" fmla="*/ 72316 w 108035"/>
              <a:gd name="connsiteY0" fmla="*/ 242888 h 242983"/>
              <a:gd name="connsiteX1" fmla="*/ 67554 w 108035"/>
              <a:gd name="connsiteY1" fmla="*/ 230982 h 242983"/>
              <a:gd name="connsiteX2" fmla="*/ 55648 w 108035"/>
              <a:gd name="connsiteY2" fmla="*/ 228600 h 242983"/>
              <a:gd name="connsiteX3" fmla="*/ 48504 w 108035"/>
              <a:gd name="connsiteY3" fmla="*/ 223838 h 242983"/>
              <a:gd name="connsiteX4" fmla="*/ 41360 w 108035"/>
              <a:gd name="connsiteY4" fmla="*/ 221457 h 242983"/>
              <a:gd name="connsiteX5" fmla="*/ 31835 w 108035"/>
              <a:gd name="connsiteY5" fmla="*/ 214313 h 242983"/>
              <a:gd name="connsiteX6" fmla="*/ 27073 w 108035"/>
              <a:gd name="connsiteY6" fmla="*/ 204788 h 242983"/>
              <a:gd name="connsiteX7" fmla="*/ 19929 w 108035"/>
              <a:gd name="connsiteY7" fmla="*/ 195263 h 242983"/>
              <a:gd name="connsiteX8" fmla="*/ 17548 w 108035"/>
              <a:gd name="connsiteY8" fmla="*/ 166688 h 242983"/>
              <a:gd name="connsiteX9" fmla="*/ 10404 w 108035"/>
              <a:gd name="connsiteY9" fmla="*/ 161925 h 242983"/>
              <a:gd name="connsiteX10" fmla="*/ 3260 w 108035"/>
              <a:gd name="connsiteY10" fmla="*/ 154782 h 242983"/>
              <a:gd name="connsiteX11" fmla="*/ 5641 w 108035"/>
              <a:gd name="connsiteY11" fmla="*/ 104775 h 242983"/>
              <a:gd name="connsiteX12" fmla="*/ 8023 w 108035"/>
              <a:gd name="connsiteY12" fmla="*/ 97632 h 242983"/>
              <a:gd name="connsiteX13" fmla="*/ 17548 w 108035"/>
              <a:gd name="connsiteY13" fmla="*/ 88107 h 242983"/>
              <a:gd name="connsiteX14" fmla="*/ 24691 w 108035"/>
              <a:gd name="connsiteY14" fmla="*/ 66675 h 242983"/>
              <a:gd name="connsiteX15" fmla="*/ 27073 w 108035"/>
              <a:gd name="connsiteY15" fmla="*/ 59532 h 242983"/>
              <a:gd name="connsiteX16" fmla="*/ 29454 w 108035"/>
              <a:gd name="connsiteY16" fmla="*/ 47625 h 242983"/>
              <a:gd name="connsiteX17" fmla="*/ 31835 w 108035"/>
              <a:gd name="connsiteY17" fmla="*/ 40482 h 242983"/>
              <a:gd name="connsiteX18" fmla="*/ 34216 w 108035"/>
              <a:gd name="connsiteY18" fmla="*/ 28575 h 242983"/>
              <a:gd name="connsiteX19" fmla="*/ 41360 w 108035"/>
              <a:gd name="connsiteY19" fmla="*/ 19050 h 242983"/>
              <a:gd name="connsiteX20" fmla="*/ 46123 w 108035"/>
              <a:gd name="connsiteY20" fmla="*/ 9525 h 242983"/>
              <a:gd name="connsiteX21" fmla="*/ 65173 w 108035"/>
              <a:gd name="connsiteY21" fmla="*/ 0 h 242983"/>
              <a:gd name="connsiteX22" fmla="*/ 86604 w 108035"/>
              <a:gd name="connsiteY22" fmla="*/ 16669 h 242983"/>
              <a:gd name="connsiteX23" fmla="*/ 93748 w 108035"/>
              <a:gd name="connsiteY23" fmla="*/ 23813 h 242983"/>
              <a:gd name="connsiteX24" fmla="*/ 98510 w 108035"/>
              <a:gd name="connsiteY24" fmla="*/ 33338 h 242983"/>
              <a:gd name="connsiteX25" fmla="*/ 103273 w 108035"/>
              <a:gd name="connsiteY25" fmla="*/ 47625 h 242983"/>
              <a:gd name="connsiteX26" fmla="*/ 93748 w 108035"/>
              <a:gd name="connsiteY26" fmla="*/ 76200 h 242983"/>
              <a:gd name="connsiteX27" fmla="*/ 91366 w 108035"/>
              <a:gd name="connsiteY27" fmla="*/ 85725 h 242983"/>
              <a:gd name="connsiteX28" fmla="*/ 100891 w 108035"/>
              <a:gd name="connsiteY28" fmla="*/ 102394 h 242983"/>
              <a:gd name="connsiteX29" fmla="*/ 108035 w 108035"/>
              <a:gd name="connsiteY29" fmla="*/ 130969 h 242983"/>
              <a:gd name="connsiteX30" fmla="*/ 105654 w 108035"/>
              <a:gd name="connsiteY30" fmla="*/ 159544 h 242983"/>
              <a:gd name="connsiteX31" fmla="*/ 100891 w 108035"/>
              <a:gd name="connsiteY31" fmla="*/ 183357 h 242983"/>
              <a:gd name="connsiteX32" fmla="*/ 96129 w 108035"/>
              <a:gd name="connsiteY32" fmla="*/ 197644 h 242983"/>
              <a:gd name="connsiteX33" fmla="*/ 93748 w 108035"/>
              <a:gd name="connsiteY33" fmla="*/ 204788 h 242983"/>
              <a:gd name="connsiteX34" fmla="*/ 88985 w 108035"/>
              <a:gd name="connsiteY34" fmla="*/ 223838 h 242983"/>
              <a:gd name="connsiteX35" fmla="*/ 72316 w 108035"/>
              <a:gd name="connsiteY35" fmla="*/ 242888 h 242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035" h="242983">
                <a:moveTo>
                  <a:pt x="72316" y="242888"/>
                </a:moveTo>
                <a:cubicBezTo>
                  <a:pt x="68744" y="244079"/>
                  <a:pt x="70799" y="233764"/>
                  <a:pt x="67554" y="230982"/>
                </a:cubicBezTo>
                <a:cubicBezTo>
                  <a:pt x="64481" y="228348"/>
                  <a:pt x="59438" y="230021"/>
                  <a:pt x="55648" y="228600"/>
                </a:cubicBezTo>
                <a:cubicBezTo>
                  <a:pt x="52968" y="227595"/>
                  <a:pt x="51064" y="225118"/>
                  <a:pt x="48504" y="223838"/>
                </a:cubicBezTo>
                <a:cubicBezTo>
                  <a:pt x="46259" y="222716"/>
                  <a:pt x="43741" y="222251"/>
                  <a:pt x="41360" y="221457"/>
                </a:cubicBezTo>
                <a:cubicBezTo>
                  <a:pt x="38185" y="219076"/>
                  <a:pt x="34418" y="217326"/>
                  <a:pt x="31835" y="214313"/>
                </a:cubicBezTo>
                <a:cubicBezTo>
                  <a:pt x="29525" y="211618"/>
                  <a:pt x="28954" y="207798"/>
                  <a:pt x="27073" y="204788"/>
                </a:cubicBezTo>
                <a:cubicBezTo>
                  <a:pt x="24970" y="201422"/>
                  <a:pt x="22310" y="198438"/>
                  <a:pt x="19929" y="195263"/>
                </a:cubicBezTo>
                <a:cubicBezTo>
                  <a:pt x="19135" y="185738"/>
                  <a:pt x="20174" y="175878"/>
                  <a:pt x="17548" y="166688"/>
                </a:cubicBezTo>
                <a:cubicBezTo>
                  <a:pt x="16762" y="163936"/>
                  <a:pt x="12603" y="163757"/>
                  <a:pt x="10404" y="161925"/>
                </a:cubicBezTo>
                <a:cubicBezTo>
                  <a:pt x="7817" y="159769"/>
                  <a:pt x="5641" y="157163"/>
                  <a:pt x="3260" y="154782"/>
                </a:cubicBezTo>
                <a:cubicBezTo>
                  <a:pt x="-2203" y="132928"/>
                  <a:pt x="-388" y="144968"/>
                  <a:pt x="5641" y="104775"/>
                </a:cubicBezTo>
                <a:cubicBezTo>
                  <a:pt x="6013" y="102293"/>
                  <a:pt x="6564" y="99674"/>
                  <a:pt x="8023" y="97632"/>
                </a:cubicBezTo>
                <a:cubicBezTo>
                  <a:pt x="10633" y="93978"/>
                  <a:pt x="14373" y="91282"/>
                  <a:pt x="17548" y="88107"/>
                </a:cubicBezTo>
                <a:cubicBezTo>
                  <a:pt x="25471" y="72259"/>
                  <a:pt x="20073" y="85145"/>
                  <a:pt x="24691" y="66675"/>
                </a:cubicBezTo>
                <a:cubicBezTo>
                  <a:pt x="25300" y="64240"/>
                  <a:pt x="26464" y="61967"/>
                  <a:pt x="27073" y="59532"/>
                </a:cubicBezTo>
                <a:cubicBezTo>
                  <a:pt x="28055" y="55605"/>
                  <a:pt x="28472" y="51552"/>
                  <a:pt x="29454" y="47625"/>
                </a:cubicBezTo>
                <a:cubicBezTo>
                  <a:pt x="30063" y="45190"/>
                  <a:pt x="31226" y="42917"/>
                  <a:pt x="31835" y="40482"/>
                </a:cubicBezTo>
                <a:cubicBezTo>
                  <a:pt x="32817" y="36555"/>
                  <a:pt x="32572" y="32274"/>
                  <a:pt x="34216" y="28575"/>
                </a:cubicBezTo>
                <a:cubicBezTo>
                  <a:pt x="35828" y="24948"/>
                  <a:pt x="39256" y="22415"/>
                  <a:pt x="41360" y="19050"/>
                </a:cubicBezTo>
                <a:cubicBezTo>
                  <a:pt x="43241" y="16040"/>
                  <a:pt x="43613" y="12035"/>
                  <a:pt x="46123" y="9525"/>
                </a:cubicBezTo>
                <a:cubicBezTo>
                  <a:pt x="51745" y="3904"/>
                  <a:pt x="58215" y="2320"/>
                  <a:pt x="65173" y="0"/>
                </a:cubicBezTo>
                <a:cubicBezTo>
                  <a:pt x="78705" y="4513"/>
                  <a:pt x="70542" y="607"/>
                  <a:pt x="86604" y="16669"/>
                </a:cubicBezTo>
                <a:lnTo>
                  <a:pt x="93748" y="23813"/>
                </a:lnTo>
                <a:cubicBezTo>
                  <a:pt x="95335" y="26988"/>
                  <a:pt x="97192" y="30042"/>
                  <a:pt x="98510" y="33338"/>
                </a:cubicBezTo>
                <a:cubicBezTo>
                  <a:pt x="100374" y="37999"/>
                  <a:pt x="103273" y="47625"/>
                  <a:pt x="103273" y="47625"/>
                </a:cubicBezTo>
                <a:cubicBezTo>
                  <a:pt x="100098" y="57150"/>
                  <a:pt x="96743" y="66617"/>
                  <a:pt x="93748" y="76200"/>
                </a:cubicBezTo>
                <a:cubicBezTo>
                  <a:pt x="92772" y="79324"/>
                  <a:pt x="90960" y="82477"/>
                  <a:pt x="91366" y="85725"/>
                </a:cubicBezTo>
                <a:cubicBezTo>
                  <a:pt x="91830" y="89441"/>
                  <a:pt x="98658" y="99043"/>
                  <a:pt x="100891" y="102394"/>
                </a:cubicBezTo>
                <a:cubicBezTo>
                  <a:pt x="101748" y="105394"/>
                  <a:pt x="108035" y="125695"/>
                  <a:pt x="108035" y="130969"/>
                </a:cubicBezTo>
                <a:cubicBezTo>
                  <a:pt x="108035" y="140527"/>
                  <a:pt x="106709" y="150044"/>
                  <a:pt x="105654" y="159544"/>
                </a:cubicBezTo>
                <a:cubicBezTo>
                  <a:pt x="104896" y="166369"/>
                  <a:pt x="102980" y="176395"/>
                  <a:pt x="100891" y="183357"/>
                </a:cubicBezTo>
                <a:cubicBezTo>
                  <a:pt x="99448" y="188165"/>
                  <a:pt x="97716" y="192882"/>
                  <a:pt x="96129" y="197644"/>
                </a:cubicBezTo>
                <a:cubicBezTo>
                  <a:pt x="95335" y="200025"/>
                  <a:pt x="94240" y="202327"/>
                  <a:pt x="93748" y="204788"/>
                </a:cubicBezTo>
                <a:cubicBezTo>
                  <a:pt x="93236" y="207345"/>
                  <a:pt x="91180" y="220179"/>
                  <a:pt x="88985" y="223838"/>
                </a:cubicBezTo>
                <a:cubicBezTo>
                  <a:pt x="87830" y="225763"/>
                  <a:pt x="75888" y="241697"/>
                  <a:pt x="72316" y="24288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TextBox 38">
            <a:extLst>
              <a:ext uri="{FF2B5EF4-FFF2-40B4-BE49-F238E27FC236}">
                <a16:creationId xmlns:a16="http://schemas.microsoft.com/office/drawing/2014/main" id="{DADE333B-C085-3FAF-A32C-5C03D072FF26}"/>
              </a:ext>
              <a:ext uri="{C183D7F6-B498-43B3-948B-1728B52AA6E4}">
                <adec:decorative xmlns:adec="http://schemas.microsoft.com/office/drawing/2017/decorative" val="1"/>
              </a:ext>
            </a:extLst>
          </p:cNvPr>
          <p:cNvSpPr txBox="1"/>
          <p:nvPr/>
        </p:nvSpPr>
        <p:spPr>
          <a:xfrm>
            <a:off x="3346995" y="4447440"/>
            <a:ext cx="290464" cy="307777"/>
          </a:xfrm>
          <a:prstGeom prst="rect">
            <a:avLst/>
          </a:prstGeom>
          <a:noFill/>
        </p:spPr>
        <p:txBody>
          <a:bodyPr wrap="none" rtlCol="0">
            <a:spAutoFit/>
          </a:bodyPr>
          <a:lstStyle/>
          <a:p>
            <a:r>
              <a:rPr lang="de-DE" sz="1400" b="1" dirty="0">
                <a:latin typeface="Comic Sans MS" panose="030F0702030302020204" pitchFamily="66" charset="0"/>
              </a:rPr>
              <a:t>p</a:t>
            </a:r>
            <a:endParaRPr lang="pt-BR" sz="1400" b="1" dirty="0">
              <a:latin typeface="Comic Sans MS" panose="030F0702030302020204" pitchFamily="66" charset="0"/>
            </a:endParaRPr>
          </a:p>
        </p:txBody>
      </p:sp>
      <p:sp>
        <p:nvSpPr>
          <p:cNvPr id="41" name="Freeform: Shape 40">
            <a:extLst>
              <a:ext uri="{FF2B5EF4-FFF2-40B4-BE49-F238E27FC236}">
                <a16:creationId xmlns:a16="http://schemas.microsoft.com/office/drawing/2014/main" id="{08C3C03E-7752-E47F-77D3-66A756D73BCC}"/>
              </a:ext>
              <a:ext uri="{C183D7F6-B498-43B3-948B-1728B52AA6E4}">
                <adec:decorative xmlns:adec="http://schemas.microsoft.com/office/drawing/2017/decorative" val="1"/>
              </a:ext>
            </a:extLst>
          </p:cNvPr>
          <p:cNvSpPr/>
          <p:nvPr/>
        </p:nvSpPr>
        <p:spPr>
          <a:xfrm>
            <a:off x="3428999" y="4842778"/>
            <a:ext cx="171451" cy="191931"/>
          </a:xfrm>
          <a:custGeom>
            <a:avLst/>
            <a:gdLst>
              <a:gd name="connsiteX0" fmla="*/ 28575 w 166687"/>
              <a:gd name="connsiteY0" fmla="*/ 186422 h 191931"/>
              <a:gd name="connsiteX1" fmla="*/ 19050 w 166687"/>
              <a:gd name="connsiteY1" fmla="*/ 174516 h 191931"/>
              <a:gd name="connsiteX2" fmla="*/ 16668 w 166687"/>
              <a:gd name="connsiteY2" fmla="*/ 164991 h 191931"/>
              <a:gd name="connsiteX3" fmla="*/ 11906 w 166687"/>
              <a:gd name="connsiteY3" fmla="*/ 148322 h 191931"/>
              <a:gd name="connsiteX4" fmla="*/ 7143 w 166687"/>
              <a:gd name="connsiteY4" fmla="*/ 88791 h 191931"/>
              <a:gd name="connsiteX5" fmla="*/ 4762 w 166687"/>
              <a:gd name="connsiteY5" fmla="*/ 81647 h 191931"/>
              <a:gd name="connsiteX6" fmla="*/ 0 w 166687"/>
              <a:gd name="connsiteY6" fmla="*/ 53072 h 191931"/>
              <a:gd name="connsiteX7" fmla="*/ 2381 w 166687"/>
              <a:gd name="connsiteY7" fmla="*/ 36403 h 191931"/>
              <a:gd name="connsiteX8" fmla="*/ 4762 w 166687"/>
              <a:gd name="connsiteY8" fmla="*/ 26878 h 191931"/>
              <a:gd name="connsiteX9" fmla="*/ 11906 w 166687"/>
              <a:gd name="connsiteY9" fmla="*/ 22116 h 191931"/>
              <a:gd name="connsiteX10" fmla="*/ 19050 w 166687"/>
              <a:gd name="connsiteY10" fmla="*/ 14972 h 191931"/>
              <a:gd name="connsiteX11" fmla="*/ 38100 w 166687"/>
              <a:gd name="connsiteY11" fmla="*/ 24497 h 191931"/>
              <a:gd name="connsiteX12" fmla="*/ 54768 w 166687"/>
              <a:gd name="connsiteY12" fmla="*/ 10210 h 191931"/>
              <a:gd name="connsiteX13" fmla="*/ 61912 w 166687"/>
              <a:gd name="connsiteY13" fmla="*/ 7828 h 191931"/>
              <a:gd name="connsiteX14" fmla="*/ 104775 w 166687"/>
              <a:gd name="connsiteY14" fmla="*/ 3066 h 191931"/>
              <a:gd name="connsiteX15" fmla="*/ 133350 w 166687"/>
              <a:gd name="connsiteY15" fmla="*/ 3066 h 191931"/>
              <a:gd name="connsiteX16" fmla="*/ 147637 w 166687"/>
              <a:gd name="connsiteY16" fmla="*/ 7828 h 191931"/>
              <a:gd name="connsiteX17" fmla="*/ 161925 w 166687"/>
              <a:gd name="connsiteY17" fmla="*/ 24497 h 191931"/>
              <a:gd name="connsiteX18" fmla="*/ 166687 w 166687"/>
              <a:gd name="connsiteY18" fmla="*/ 36403 h 191931"/>
              <a:gd name="connsiteX19" fmla="*/ 159543 w 166687"/>
              <a:gd name="connsiteY19" fmla="*/ 64978 h 191931"/>
              <a:gd name="connsiteX20" fmla="*/ 161925 w 166687"/>
              <a:gd name="connsiteY20" fmla="*/ 88791 h 191931"/>
              <a:gd name="connsiteX21" fmla="*/ 166687 w 166687"/>
              <a:gd name="connsiteY21" fmla="*/ 110222 h 191931"/>
              <a:gd name="connsiteX22" fmla="*/ 164306 w 166687"/>
              <a:gd name="connsiteY22" fmla="*/ 150703 h 191931"/>
              <a:gd name="connsiteX23" fmla="*/ 159543 w 166687"/>
              <a:gd name="connsiteY23" fmla="*/ 167372 h 191931"/>
              <a:gd name="connsiteX24" fmla="*/ 154781 w 166687"/>
              <a:gd name="connsiteY24" fmla="*/ 174516 h 191931"/>
              <a:gd name="connsiteX25" fmla="*/ 140493 w 166687"/>
              <a:gd name="connsiteY25" fmla="*/ 176897 h 191931"/>
              <a:gd name="connsiteX26" fmla="*/ 130968 w 166687"/>
              <a:gd name="connsiteY26" fmla="*/ 179278 h 191931"/>
              <a:gd name="connsiteX27" fmla="*/ 97631 w 166687"/>
              <a:gd name="connsiteY27" fmla="*/ 186422 h 191931"/>
              <a:gd name="connsiteX28" fmla="*/ 85725 w 166687"/>
              <a:gd name="connsiteY28" fmla="*/ 188803 h 191931"/>
              <a:gd name="connsiteX29" fmla="*/ 52387 w 166687"/>
              <a:gd name="connsiteY29" fmla="*/ 191185 h 191931"/>
              <a:gd name="connsiteX30" fmla="*/ 28575 w 166687"/>
              <a:gd name="connsiteY30" fmla="*/ 186422 h 19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66687" h="191931">
                <a:moveTo>
                  <a:pt x="28575" y="186422"/>
                </a:moveTo>
                <a:cubicBezTo>
                  <a:pt x="23019" y="183644"/>
                  <a:pt x="21518" y="178959"/>
                  <a:pt x="19050" y="174516"/>
                </a:cubicBezTo>
                <a:cubicBezTo>
                  <a:pt x="17461" y="171655"/>
                  <a:pt x="17567" y="168138"/>
                  <a:pt x="16668" y="164991"/>
                </a:cubicBezTo>
                <a:cubicBezTo>
                  <a:pt x="9846" y="141118"/>
                  <a:pt x="19336" y="178046"/>
                  <a:pt x="11906" y="148322"/>
                </a:cubicBezTo>
                <a:cubicBezTo>
                  <a:pt x="10940" y="130935"/>
                  <a:pt x="10872" y="107435"/>
                  <a:pt x="7143" y="88791"/>
                </a:cubicBezTo>
                <a:cubicBezTo>
                  <a:pt x="6651" y="86330"/>
                  <a:pt x="5254" y="84108"/>
                  <a:pt x="4762" y="81647"/>
                </a:cubicBezTo>
                <a:cubicBezTo>
                  <a:pt x="2868" y="72178"/>
                  <a:pt x="0" y="53072"/>
                  <a:pt x="0" y="53072"/>
                </a:cubicBezTo>
                <a:cubicBezTo>
                  <a:pt x="794" y="47516"/>
                  <a:pt x="1377" y="41925"/>
                  <a:pt x="2381" y="36403"/>
                </a:cubicBezTo>
                <a:cubicBezTo>
                  <a:pt x="2966" y="33183"/>
                  <a:pt x="2947" y="29601"/>
                  <a:pt x="4762" y="26878"/>
                </a:cubicBezTo>
                <a:cubicBezTo>
                  <a:pt x="6350" y="24497"/>
                  <a:pt x="9707" y="23948"/>
                  <a:pt x="11906" y="22116"/>
                </a:cubicBezTo>
                <a:cubicBezTo>
                  <a:pt x="14493" y="19960"/>
                  <a:pt x="16669" y="17353"/>
                  <a:pt x="19050" y="14972"/>
                </a:cubicBezTo>
                <a:cubicBezTo>
                  <a:pt x="23083" y="17997"/>
                  <a:pt x="31412" y="26169"/>
                  <a:pt x="38100" y="24497"/>
                </a:cubicBezTo>
                <a:cubicBezTo>
                  <a:pt x="45037" y="22763"/>
                  <a:pt x="49300" y="13856"/>
                  <a:pt x="54768" y="10210"/>
                </a:cubicBezTo>
                <a:cubicBezTo>
                  <a:pt x="56857" y="8818"/>
                  <a:pt x="59498" y="8518"/>
                  <a:pt x="61912" y="7828"/>
                </a:cubicBezTo>
                <a:cubicBezTo>
                  <a:pt x="78852" y="2988"/>
                  <a:pt x="79724" y="4855"/>
                  <a:pt x="104775" y="3066"/>
                </a:cubicBezTo>
                <a:cubicBezTo>
                  <a:pt x="117345" y="-1124"/>
                  <a:pt x="113411" y="-921"/>
                  <a:pt x="133350" y="3066"/>
                </a:cubicBezTo>
                <a:cubicBezTo>
                  <a:pt x="138272" y="4050"/>
                  <a:pt x="147637" y="7828"/>
                  <a:pt x="147637" y="7828"/>
                </a:cubicBezTo>
                <a:cubicBezTo>
                  <a:pt x="153050" y="13241"/>
                  <a:pt x="158107" y="17625"/>
                  <a:pt x="161925" y="24497"/>
                </a:cubicBezTo>
                <a:cubicBezTo>
                  <a:pt x="164001" y="28233"/>
                  <a:pt x="165100" y="32434"/>
                  <a:pt x="166687" y="36403"/>
                </a:cubicBezTo>
                <a:cubicBezTo>
                  <a:pt x="164306" y="45928"/>
                  <a:pt x="160432" y="55200"/>
                  <a:pt x="159543" y="64978"/>
                </a:cubicBezTo>
                <a:cubicBezTo>
                  <a:pt x="158821" y="72923"/>
                  <a:pt x="160871" y="80884"/>
                  <a:pt x="161925" y="88791"/>
                </a:cubicBezTo>
                <a:cubicBezTo>
                  <a:pt x="162789" y="95270"/>
                  <a:pt x="165070" y="103754"/>
                  <a:pt x="166687" y="110222"/>
                </a:cubicBezTo>
                <a:cubicBezTo>
                  <a:pt x="165893" y="123716"/>
                  <a:pt x="165587" y="137247"/>
                  <a:pt x="164306" y="150703"/>
                </a:cubicBezTo>
                <a:cubicBezTo>
                  <a:pt x="164126" y="152592"/>
                  <a:pt x="160805" y="164848"/>
                  <a:pt x="159543" y="167372"/>
                </a:cubicBezTo>
                <a:cubicBezTo>
                  <a:pt x="158263" y="169932"/>
                  <a:pt x="157341" y="173236"/>
                  <a:pt x="154781" y="174516"/>
                </a:cubicBezTo>
                <a:cubicBezTo>
                  <a:pt x="150462" y="176675"/>
                  <a:pt x="145228" y="175950"/>
                  <a:pt x="140493" y="176897"/>
                </a:cubicBezTo>
                <a:cubicBezTo>
                  <a:pt x="137284" y="177539"/>
                  <a:pt x="134125" y="178417"/>
                  <a:pt x="130968" y="179278"/>
                </a:cubicBezTo>
                <a:cubicBezTo>
                  <a:pt x="101024" y="187445"/>
                  <a:pt x="127673" y="181415"/>
                  <a:pt x="97631" y="186422"/>
                </a:cubicBezTo>
                <a:cubicBezTo>
                  <a:pt x="93639" y="187087"/>
                  <a:pt x="89750" y="188379"/>
                  <a:pt x="85725" y="188803"/>
                </a:cubicBezTo>
                <a:cubicBezTo>
                  <a:pt x="74645" y="189969"/>
                  <a:pt x="63500" y="190391"/>
                  <a:pt x="52387" y="191185"/>
                </a:cubicBezTo>
                <a:cubicBezTo>
                  <a:pt x="39703" y="193722"/>
                  <a:pt x="34131" y="189200"/>
                  <a:pt x="28575" y="18642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TextBox 41">
            <a:extLst>
              <a:ext uri="{FF2B5EF4-FFF2-40B4-BE49-F238E27FC236}">
                <a16:creationId xmlns:a16="http://schemas.microsoft.com/office/drawing/2014/main" id="{2B89E0B4-634D-6D06-1239-45479E79FD1A}"/>
              </a:ext>
              <a:ext uri="{C183D7F6-B498-43B3-948B-1728B52AA6E4}">
                <adec:decorative xmlns:adec="http://schemas.microsoft.com/office/drawing/2017/decorative" val="1"/>
              </a:ext>
            </a:extLst>
          </p:cNvPr>
          <p:cNvSpPr txBox="1"/>
          <p:nvPr/>
        </p:nvSpPr>
        <p:spPr>
          <a:xfrm>
            <a:off x="3372459" y="4796944"/>
            <a:ext cx="277640" cy="307777"/>
          </a:xfrm>
          <a:prstGeom prst="rect">
            <a:avLst/>
          </a:prstGeom>
          <a:noFill/>
        </p:spPr>
        <p:txBody>
          <a:bodyPr wrap="none" rtlCol="0">
            <a:spAutoFit/>
          </a:bodyPr>
          <a:lstStyle/>
          <a:p>
            <a:r>
              <a:rPr lang="de-DE" sz="1400" b="1" i="1" dirty="0">
                <a:latin typeface="Comic Sans MS" panose="030F0702030302020204" pitchFamily="66" charset="0"/>
              </a:rPr>
              <a:t>f</a:t>
            </a:r>
            <a:endParaRPr lang="pt-BR" sz="1400" b="1" i="1" dirty="0">
              <a:latin typeface="Comic Sans MS" panose="030F0702030302020204" pitchFamily="66" charset="0"/>
            </a:endParaRPr>
          </a:p>
        </p:txBody>
      </p:sp>
      <p:sp>
        <p:nvSpPr>
          <p:cNvPr id="43" name="Freeform: Shape 42">
            <a:extLst>
              <a:ext uri="{FF2B5EF4-FFF2-40B4-BE49-F238E27FC236}">
                <a16:creationId xmlns:a16="http://schemas.microsoft.com/office/drawing/2014/main" id="{1183503B-7856-3B11-B394-2BBB15C58451}"/>
              </a:ext>
              <a:ext uri="{C183D7F6-B498-43B3-948B-1728B52AA6E4}">
                <adec:decorative xmlns:adec="http://schemas.microsoft.com/office/drawing/2017/decorative" val="1"/>
              </a:ext>
            </a:extLst>
          </p:cNvPr>
          <p:cNvSpPr/>
          <p:nvPr/>
        </p:nvSpPr>
        <p:spPr>
          <a:xfrm>
            <a:off x="3152900" y="9044940"/>
            <a:ext cx="276827" cy="464820"/>
          </a:xfrm>
          <a:custGeom>
            <a:avLst/>
            <a:gdLst>
              <a:gd name="connsiteX0" fmla="*/ 1780 w 276827"/>
              <a:gd name="connsiteY0" fmla="*/ 304800 h 464820"/>
              <a:gd name="connsiteX1" fmla="*/ 47500 w 276827"/>
              <a:gd name="connsiteY1" fmla="*/ 449580 h 464820"/>
              <a:gd name="connsiteX2" fmla="*/ 93220 w 276827"/>
              <a:gd name="connsiteY2" fmla="*/ 464820 h 464820"/>
              <a:gd name="connsiteX3" fmla="*/ 169420 w 276827"/>
              <a:gd name="connsiteY3" fmla="*/ 449580 h 464820"/>
              <a:gd name="connsiteX4" fmla="*/ 253240 w 276827"/>
              <a:gd name="connsiteY4" fmla="*/ 396240 h 464820"/>
              <a:gd name="connsiteX5" fmla="*/ 268480 w 276827"/>
              <a:gd name="connsiteY5" fmla="*/ 365760 h 464820"/>
              <a:gd name="connsiteX6" fmla="*/ 268480 w 276827"/>
              <a:gd name="connsiteY6" fmla="*/ 83820 h 464820"/>
              <a:gd name="connsiteX7" fmla="*/ 260860 w 276827"/>
              <a:gd name="connsiteY7" fmla="*/ 53340 h 464820"/>
              <a:gd name="connsiteX8" fmla="*/ 238000 w 276827"/>
              <a:gd name="connsiteY8" fmla="*/ 22860 h 464820"/>
              <a:gd name="connsiteX9" fmla="*/ 222760 w 276827"/>
              <a:gd name="connsiteY9" fmla="*/ 0 h 464820"/>
              <a:gd name="connsiteX10" fmla="*/ 131320 w 276827"/>
              <a:gd name="connsiteY10" fmla="*/ 15240 h 464820"/>
              <a:gd name="connsiteX11" fmla="*/ 108460 w 276827"/>
              <a:gd name="connsiteY11" fmla="*/ 22860 h 464820"/>
              <a:gd name="connsiteX12" fmla="*/ 85600 w 276827"/>
              <a:gd name="connsiteY12" fmla="*/ 45720 h 464820"/>
              <a:gd name="connsiteX13" fmla="*/ 62740 w 276827"/>
              <a:gd name="connsiteY13" fmla="*/ 76200 h 464820"/>
              <a:gd name="connsiteX14" fmla="*/ 47500 w 276827"/>
              <a:gd name="connsiteY14" fmla="*/ 114300 h 464820"/>
              <a:gd name="connsiteX15" fmla="*/ 32260 w 276827"/>
              <a:gd name="connsiteY15" fmla="*/ 167640 h 464820"/>
              <a:gd name="connsiteX16" fmla="*/ 17020 w 276827"/>
              <a:gd name="connsiteY16" fmla="*/ 228600 h 464820"/>
              <a:gd name="connsiteX17" fmla="*/ 9400 w 276827"/>
              <a:gd name="connsiteY17" fmla="*/ 259080 h 464820"/>
              <a:gd name="connsiteX18" fmla="*/ 1780 w 276827"/>
              <a:gd name="connsiteY18" fmla="*/ 304800 h 464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6827" h="464820">
                <a:moveTo>
                  <a:pt x="1780" y="304800"/>
                </a:moveTo>
                <a:cubicBezTo>
                  <a:pt x="8130" y="336550"/>
                  <a:pt x="-19221" y="413187"/>
                  <a:pt x="47500" y="449580"/>
                </a:cubicBezTo>
                <a:cubicBezTo>
                  <a:pt x="61603" y="457272"/>
                  <a:pt x="77980" y="459740"/>
                  <a:pt x="93220" y="464820"/>
                </a:cubicBezTo>
                <a:cubicBezTo>
                  <a:pt x="118620" y="459740"/>
                  <a:pt x="144846" y="457771"/>
                  <a:pt x="169420" y="449580"/>
                </a:cubicBezTo>
                <a:cubicBezTo>
                  <a:pt x="198215" y="439982"/>
                  <a:pt x="234145" y="422973"/>
                  <a:pt x="253240" y="396240"/>
                </a:cubicBezTo>
                <a:cubicBezTo>
                  <a:pt x="259842" y="386997"/>
                  <a:pt x="263400" y="375920"/>
                  <a:pt x="268480" y="365760"/>
                </a:cubicBezTo>
                <a:cubicBezTo>
                  <a:pt x="278335" y="227788"/>
                  <a:pt x="280816" y="250354"/>
                  <a:pt x="268480" y="83820"/>
                </a:cubicBezTo>
                <a:cubicBezTo>
                  <a:pt x="267706" y="73376"/>
                  <a:pt x="265544" y="62707"/>
                  <a:pt x="260860" y="53340"/>
                </a:cubicBezTo>
                <a:cubicBezTo>
                  <a:pt x="255180" y="41981"/>
                  <a:pt x="245382" y="33194"/>
                  <a:pt x="238000" y="22860"/>
                </a:cubicBezTo>
                <a:cubicBezTo>
                  <a:pt x="232677" y="15408"/>
                  <a:pt x="227840" y="7620"/>
                  <a:pt x="222760" y="0"/>
                </a:cubicBezTo>
                <a:cubicBezTo>
                  <a:pt x="192280" y="5080"/>
                  <a:pt x="161620" y="9180"/>
                  <a:pt x="131320" y="15240"/>
                </a:cubicBezTo>
                <a:cubicBezTo>
                  <a:pt x="123444" y="16815"/>
                  <a:pt x="115143" y="18405"/>
                  <a:pt x="108460" y="22860"/>
                </a:cubicBezTo>
                <a:cubicBezTo>
                  <a:pt x="99494" y="28838"/>
                  <a:pt x="92613" y="37538"/>
                  <a:pt x="85600" y="45720"/>
                </a:cubicBezTo>
                <a:cubicBezTo>
                  <a:pt x="77335" y="55363"/>
                  <a:pt x="68908" y="65098"/>
                  <a:pt x="62740" y="76200"/>
                </a:cubicBezTo>
                <a:cubicBezTo>
                  <a:pt x="56097" y="88157"/>
                  <a:pt x="52303" y="101493"/>
                  <a:pt x="47500" y="114300"/>
                </a:cubicBezTo>
                <a:cubicBezTo>
                  <a:pt x="36538" y="143532"/>
                  <a:pt x="41868" y="134013"/>
                  <a:pt x="32260" y="167640"/>
                </a:cubicBezTo>
                <a:cubicBezTo>
                  <a:pt x="11835" y="239127"/>
                  <a:pt x="40258" y="124028"/>
                  <a:pt x="17020" y="228600"/>
                </a:cubicBezTo>
                <a:cubicBezTo>
                  <a:pt x="14748" y="238823"/>
                  <a:pt x="10557" y="248671"/>
                  <a:pt x="9400" y="259080"/>
                </a:cubicBezTo>
                <a:cubicBezTo>
                  <a:pt x="7998" y="271702"/>
                  <a:pt x="-4570" y="273050"/>
                  <a:pt x="1780" y="3048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Freeform: Shape 43">
            <a:extLst>
              <a:ext uri="{FF2B5EF4-FFF2-40B4-BE49-F238E27FC236}">
                <a16:creationId xmlns:a16="http://schemas.microsoft.com/office/drawing/2014/main" id="{3B4F65E4-2FC0-F700-8825-30B0964300C6}"/>
              </a:ext>
              <a:ext uri="{C183D7F6-B498-43B3-948B-1728B52AA6E4}">
                <adec:decorative xmlns:adec="http://schemas.microsoft.com/office/drawing/2017/decorative" val="1"/>
              </a:ext>
            </a:extLst>
          </p:cNvPr>
          <p:cNvSpPr/>
          <p:nvPr/>
        </p:nvSpPr>
        <p:spPr>
          <a:xfrm>
            <a:off x="3926843" y="9098280"/>
            <a:ext cx="431797" cy="320040"/>
          </a:xfrm>
          <a:custGeom>
            <a:avLst/>
            <a:gdLst>
              <a:gd name="connsiteX0" fmla="*/ 5077 w 431797"/>
              <a:gd name="connsiteY0" fmla="*/ 205740 h 320040"/>
              <a:gd name="connsiteX1" fmla="*/ 20317 w 431797"/>
              <a:gd name="connsiteY1" fmla="*/ 167640 h 320040"/>
              <a:gd name="connsiteX2" fmla="*/ 66037 w 431797"/>
              <a:gd name="connsiteY2" fmla="*/ 7620 h 320040"/>
              <a:gd name="connsiteX3" fmla="*/ 96517 w 431797"/>
              <a:gd name="connsiteY3" fmla="*/ 0 h 320040"/>
              <a:gd name="connsiteX4" fmla="*/ 325117 w 431797"/>
              <a:gd name="connsiteY4" fmla="*/ 7620 h 320040"/>
              <a:gd name="connsiteX5" fmla="*/ 347977 w 431797"/>
              <a:gd name="connsiteY5" fmla="*/ 22860 h 320040"/>
              <a:gd name="connsiteX6" fmla="*/ 378457 w 431797"/>
              <a:gd name="connsiteY6" fmla="*/ 38100 h 320040"/>
              <a:gd name="connsiteX7" fmla="*/ 393697 w 431797"/>
              <a:gd name="connsiteY7" fmla="*/ 68580 h 320040"/>
              <a:gd name="connsiteX8" fmla="*/ 416557 w 431797"/>
              <a:gd name="connsiteY8" fmla="*/ 91440 h 320040"/>
              <a:gd name="connsiteX9" fmla="*/ 431797 w 431797"/>
              <a:gd name="connsiteY9" fmla="*/ 152400 h 320040"/>
              <a:gd name="connsiteX10" fmla="*/ 424177 w 431797"/>
              <a:gd name="connsiteY10" fmla="*/ 236220 h 320040"/>
              <a:gd name="connsiteX11" fmla="*/ 401317 w 431797"/>
              <a:gd name="connsiteY11" fmla="*/ 274320 h 320040"/>
              <a:gd name="connsiteX12" fmla="*/ 386077 w 431797"/>
              <a:gd name="connsiteY12" fmla="*/ 297180 h 320040"/>
              <a:gd name="connsiteX13" fmla="*/ 302257 w 431797"/>
              <a:gd name="connsiteY13" fmla="*/ 320040 h 320040"/>
              <a:gd name="connsiteX14" fmla="*/ 50797 w 431797"/>
              <a:gd name="connsiteY14" fmla="*/ 312420 h 320040"/>
              <a:gd name="connsiteX15" fmla="*/ 20317 w 431797"/>
              <a:gd name="connsiteY15" fmla="*/ 289560 h 320040"/>
              <a:gd name="connsiteX16" fmla="*/ 5077 w 431797"/>
              <a:gd name="connsiteY16" fmla="*/ 251460 h 320040"/>
              <a:gd name="connsiteX17" fmla="*/ 5077 w 431797"/>
              <a:gd name="connsiteY17" fmla="*/ 205740 h 3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1797" h="320040">
                <a:moveTo>
                  <a:pt x="5077" y="205740"/>
                </a:moveTo>
                <a:cubicBezTo>
                  <a:pt x="7617" y="191770"/>
                  <a:pt x="18383" y="181181"/>
                  <a:pt x="20317" y="167640"/>
                </a:cubicBezTo>
                <a:cubicBezTo>
                  <a:pt x="33496" y="75388"/>
                  <a:pt x="-2814" y="53520"/>
                  <a:pt x="66037" y="7620"/>
                </a:cubicBezTo>
                <a:cubicBezTo>
                  <a:pt x="74751" y="1811"/>
                  <a:pt x="86357" y="2540"/>
                  <a:pt x="96517" y="0"/>
                </a:cubicBezTo>
                <a:cubicBezTo>
                  <a:pt x="172717" y="2540"/>
                  <a:pt x="249188" y="717"/>
                  <a:pt x="325117" y="7620"/>
                </a:cubicBezTo>
                <a:cubicBezTo>
                  <a:pt x="334237" y="8449"/>
                  <a:pt x="340026" y="18316"/>
                  <a:pt x="347977" y="22860"/>
                </a:cubicBezTo>
                <a:cubicBezTo>
                  <a:pt x="357840" y="28496"/>
                  <a:pt x="368297" y="33020"/>
                  <a:pt x="378457" y="38100"/>
                </a:cubicBezTo>
                <a:cubicBezTo>
                  <a:pt x="383537" y="48260"/>
                  <a:pt x="387095" y="59337"/>
                  <a:pt x="393697" y="68580"/>
                </a:cubicBezTo>
                <a:cubicBezTo>
                  <a:pt x="399961" y="77349"/>
                  <a:pt x="412098" y="81630"/>
                  <a:pt x="416557" y="91440"/>
                </a:cubicBezTo>
                <a:cubicBezTo>
                  <a:pt x="425224" y="110508"/>
                  <a:pt x="431797" y="152400"/>
                  <a:pt x="431797" y="152400"/>
                </a:cubicBezTo>
                <a:cubicBezTo>
                  <a:pt x="429257" y="180340"/>
                  <a:pt x="430981" y="209002"/>
                  <a:pt x="424177" y="236220"/>
                </a:cubicBezTo>
                <a:cubicBezTo>
                  <a:pt x="420585" y="250588"/>
                  <a:pt x="409167" y="261761"/>
                  <a:pt x="401317" y="274320"/>
                </a:cubicBezTo>
                <a:cubicBezTo>
                  <a:pt x="396463" y="282086"/>
                  <a:pt x="393843" y="292326"/>
                  <a:pt x="386077" y="297180"/>
                </a:cubicBezTo>
                <a:cubicBezTo>
                  <a:pt x="367879" y="308554"/>
                  <a:pt x="324015" y="315688"/>
                  <a:pt x="302257" y="320040"/>
                </a:cubicBezTo>
                <a:cubicBezTo>
                  <a:pt x="218437" y="317500"/>
                  <a:pt x="134170" y="321433"/>
                  <a:pt x="50797" y="312420"/>
                </a:cubicBezTo>
                <a:cubicBezTo>
                  <a:pt x="38171" y="311055"/>
                  <a:pt x="27937" y="299720"/>
                  <a:pt x="20317" y="289560"/>
                </a:cubicBezTo>
                <a:cubicBezTo>
                  <a:pt x="12110" y="278617"/>
                  <a:pt x="9880" y="264267"/>
                  <a:pt x="5077" y="251460"/>
                </a:cubicBezTo>
                <a:cubicBezTo>
                  <a:pt x="-4953" y="224714"/>
                  <a:pt x="2537" y="219710"/>
                  <a:pt x="5077" y="20574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TextBox 44">
            <a:extLst>
              <a:ext uri="{FF2B5EF4-FFF2-40B4-BE49-F238E27FC236}">
                <a16:creationId xmlns:a16="http://schemas.microsoft.com/office/drawing/2014/main" id="{A92BA8F3-21C7-E953-90BD-1DA766EDDFFA}"/>
              </a:ext>
              <a:ext uri="{C183D7F6-B498-43B3-948B-1728B52AA6E4}">
                <adec:decorative xmlns:adec="http://schemas.microsoft.com/office/drawing/2017/decorative" val="1"/>
              </a:ext>
            </a:extLst>
          </p:cNvPr>
          <p:cNvSpPr txBox="1"/>
          <p:nvPr/>
        </p:nvSpPr>
        <p:spPr>
          <a:xfrm rot="21182959">
            <a:off x="3183605" y="9099336"/>
            <a:ext cx="293670" cy="338554"/>
          </a:xfrm>
          <a:prstGeom prst="rect">
            <a:avLst/>
          </a:prstGeom>
          <a:noFill/>
        </p:spPr>
        <p:txBody>
          <a:bodyPr wrap="none" rtlCol="0">
            <a:spAutoFit/>
          </a:bodyPr>
          <a:lstStyle/>
          <a:p>
            <a:r>
              <a:rPr lang="de-DE" sz="1600" dirty="0">
                <a:latin typeface="Comic Sans MS" panose="030F0702030302020204" pitchFamily="66" charset="0"/>
              </a:rPr>
              <a:t>p</a:t>
            </a:r>
            <a:endParaRPr lang="pt-BR" sz="1600" dirty="0">
              <a:latin typeface="Comic Sans MS" panose="030F0702030302020204" pitchFamily="66" charset="0"/>
            </a:endParaRPr>
          </a:p>
        </p:txBody>
      </p:sp>
      <p:sp>
        <p:nvSpPr>
          <p:cNvPr id="46" name="TextBox 45">
            <a:extLst>
              <a:ext uri="{FF2B5EF4-FFF2-40B4-BE49-F238E27FC236}">
                <a16:creationId xmlns:a16="http://schemas.microsoft.com/office/drawing/2014/main" id="{44074C68-63DF-5B05-92BD-082BE3100A1D}"/>
              </a:ext>
              <a:ext uri="{C183D7F6-B498-43B3-948B-1728B52AA6E4}">
                <adec:decorative xmlns:adec="http://schemas.microsoft.com/office/drawing/2017/decorative" val="1"/>
              </a:ext>
            </a:extLst>
          </p:cNvPr>
          <p:cNvSpPr txBox="1"/>
          <p:nvPr/>
        </p:nvSpPr>
        <p:spPr>
          <a:xfrm>
            <a:off x="3793781" y="9142975"/>
            <a:ext cx="288862" cy="338554"/>
          </a:xfrm>
          <a:prstGeom prst="rect">
            <a:avLst/>
          </a:prstGeom>
          <a:noFill/>
        </p:spPr>
        <p:txBody>
          <a:bodyPr wrap="none" rtlCol="0">
            <a:spAutoFit/>
          </a:bodyPr>
          <a:lstStyle/>
          <a:p>
            <a:r>
              <a:rPr lang="de-DE" sz="1600" i="1" dirty="0">
                <a:latin typeface="Comic Sans MS" panose="030F0702030302020204" pitchFamily="66" charset="0"/>
              </a:rPr>
              <a:t>f</a:t>
            </a:r>
            <a:endParaRPr lang="pt-BR" sz="1600" i="1" dirty="0">
              <a:latin typeface="Comic Sans MS" panose="030F0702030302020204" pitchFamily="66" charset="0"/>
            </a:endParaRPr>
          </a:p>
        </p:txBody>
      </p:sp>
      <p:sp>
        <p:nvSpPr>
          <p:cNvPr id="47" name="Freeform: Shape 46">
            <a:extLst>
              <a:ext uri="{FF2B5EF4-FFF2-40B4-BE49-F238E27FC236}">
                <a16:creationId xmlns:a16="http://schemas.microsoft.com/office/drawing/2014/main" id="{46CE7097-9F5C-5142-CA2F-7BDB973F03B7}"/>
              </a:ext>
              <a:ext uri="{C183D7F6-B498-43B3-948B-1728B52AA6E4}">
                <adec:decorative xmlns:adec="http://schemas.microsoft.com/office/drawing/2017/decorative" val="1"/>
              </a:ext>
            </a:extLst>
          </p:cNvPr>
          <p:cNvSpPr/>
          <p:nvPr/>
        </p:nvSpPr>
        <p:spPr>
          <a:xfrm>
            <a:off x="5545551" y="9014460"/>
            <a:ext cx="222789" cy="383902"/>
          </a:xfrm>
          <a:custGeom>
            <a:avLst/>
            <a:gdLst>
              <a:gd name="connsiteX0" fmla="*/ 9429 w 222789"/>
              <a:gd name="connsiteY0" fmla="*/ 365760 h 383902"/>
              <a:gd name="connsiteX1" fmla="*/ 1809 w 222789"/>
              <a:gd name="connsiteY1" fmla="*/ 129540 h 383902"/>
              <a:gd name="connsiteX2" fmla="*/ 17049 w 222789"/>
              <a:gd name="connsiteY2" fmla="*/ 53340 h 383902"/>
              <a:gd name="connsiteX3" fmla="*/ 47529 w 222789"/>
              <a:gd name="connsiteY3" fmla="*/ 38100 h 383902"/>
              <a:gd name="connsiteX4" fmla="*/ 131349 w 222789"/>
              <a:gd name="connsiteY4" fmla="*/ 0 h 383902"/>
              <a:gd name="connsiteX5" fmla="*/ 199929 w 222789"/>
              <a:gd name="connsiteY5" fmla="*/ 22860 h 383902"/>
              <a:gd name="connsiteX6" fmla="*/ 222789 w 222789"/>
              <a:gd name="connsiteY6" fmla="*/ 114300 h 383902"/>
              <a:gd name="connsiteX7" fmla="*/ 207549 w 222789"/>
              <a:gd name="connsiteY7" fmla="*/ 144780 h 383902"/>
              <a:gd name="connsiteX8" fmla="*/ 192309 w 222789"/>
              <a:gd name="connsiteY8" fmla="*/ 190500 h 383902"/>
              <a:gd name="connsiteX9" fmla="*/ 169449 w 222789"/>
              <a:gd name="connsiteY9" fmla="*/ 213360 h 383902"/>
              <a:gd name="connsiteX10" fmla="*/ 146589 w 222789"/>
              <a:gd name="connsiteY10" fmla="*/ 266700 h 383902"/>
              <a:gd name="connsiteX11" fmla="*/ 138969 w 222789"/>
              <a:gd name="connsiteY11" fmla="*/ 304800 h 383902"/>
              <a:gd name="connsiteX12" fmla="*/ 131349 w 222789"/>
              <a:gd name="connsiteY12" fmla="*/ 358140 h 383902"/>
              <a:gd name="connsiteX13" fmla="*/ 78009 w 222789"/>
              <a:gd name="connsiteY13" fmla="*/ 373380 h 383902"/>
              <a:gd name="connsiteX14" fmla="*/ 9429 w 222789"/>
              <a:gd name="connsiteY14" fmla="*/ 365760 h 38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2789" h="383902">
                <a:moveTo>
                  <a:pt x="9429" y="365760"/>
                </a:moveTo>
                <a:cubicBezTo>
                  <a:pt x="-3271" y="325120"/>
                  <a:pt x="-112" y="208298"/>
                  <a:pt x="1809" y="129540"/>
                </a:cubicBezTo>
                <a:cubicBezTo>
                  <a:pt x="2441" y="103645"/>
                  <a:pt x="5465" y="76508"/>
                  <a:pt x="17049" y="53340"/>
                </a:cubicBezTo>
                <a:cubicBezTo>
                  <a:pt x="22129" y="43180"/>
                  <a:pt x="36982" y="42319"/>
                  <a:pt x="47529" y="38100"/>
                </a:cubicBezTo>
                <a:cubicBezTo>
                  <a:pt x="127223" y="6222"/>
                  <a:pt x="61105" y="42146"/>
                  <a:pt x="131349" y="0"/>
                </a:cubicBezTo>
                <a:cubicBezTo>
                  <a:pt x="154209" y="7620"/>
                  <a:pt x="180441" y="8687"/>
                  <a:pt x="199929" y="22860"/>
                </a:cubicBezTo>
                <a:cubicBezTo>
                  <a:pt x="215647" y="34291"/>
                  <a:pt x="221365" y="104333"/>
                  <a:pt x="222789" y="114300"/>
                </a:cubicBezTo>
                <a:cubicBezTo>
                  <a:pt x="217709" y="124460"/>
                  <a:pt x="211768" y="134233"/>
                  <a:pt x="207549" y="144780"/>
                </a:cubicBezTo>
                <a:cubicBezTo>
                  <a:pt x="201583" y="159695"/>
                  <a:pt x="203668" y="179141"/>
                  <a:pt x="192309" y="190500"/>
                </a:cubicBezTo>
                <a:cubicBezTo>
                  <a:pt x="184689" y="198120"/>
                  <a:pt x="175713" y="204591"/>
                  <a:pt x="169449" y="213360"/>
                </a:cubicBezTo>
                <a:cubicBezTo>
                  <a:pt x="161061" y="225103"/>
                  <a:pt x="150416" y="251393"/>
                  <a:pt x="146589" y="266700"/>
                </a:cubicBezTo>
                <a:cubicBezTo>
                  <a:pt x="143448" y="279265"/>
                  <a:pt x="141098" y="292025"/>
                  <a:pt x="138969" y="304800"/>
                </a:cubicBezTo>
                <a:cubicBezTo>
                  <a:pt x="136016" y="322516"/>
                  <a:pt x="143281" y="344716"/>
                  <a:pt x="131349" y="358140"/>
                </a:cubicBezTo>
                <a:cubicBezTo>
                  <a:pt x="119064" y="371961"/>
                  <a:pt x="95789" y="368300"/>
                  <a:pt x="78009" y="373380"/>
                </a:cubicBezTo>
                <a:cubicBezTo>
                  <a:pt x="26687" y="364826"/>
                  <a:pt x="22129" y="406400"/>
                  <a:pt x="9429" y="3657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Freeform: Shape 47">
            <a:extLst>
              <a:ext uri="{FF2B5EF4-FFF2-40B4-BE49-F238E27FC236}">
                <a16:creationId xmlns:a16="http://schemas.microsoft.com/office/drawing/2014/main" id="{A5FA4257-FD1D-A2D9-6B6A-F9C651D0081F}"/>
              </a:ext>
              <a:ext uri="{C183D7F6-B498-43B3-948B-1728B52AA6E4}">
                <adec:decorative xmlns:adec="http://schemas.microsoft.com/office/drawing/2017/decorative" val="1"/>
              </a:ext>
            </a:extLst>
          </p:cNvPr>
          <p:cNvSpPr/>
          <p:nvPr/>
        </p:nvSpPr>
        <p:spPr>
          <a:xfrm>
            <a:off x="6080760" y="9067800"/>
            <a:ext cx="434599" cy="328764"/>
          </a:xfrm>
          <a:custGeom>
            <a:avLst/>
            <a:gdLst>
              <a:gd name="connsiteX0" fmla="*/ 53340 w 434599"/>
              <a:gd name="connsiteY0" fmla="*/ 228600 h 328764"/>
              <a:gd name="connsiteX1" fmla="*/ 22860 w 434599"/>
              <a:gd name="connsiteY1" fmla="*/ 190500 h 328764"/>
              <a:gd name="connsiteX2" fmla="*/ 7620 w 434599"/>
              <a:gd name="connsiteY2" fmla="*/ 167640 h 328764"/>
              <a:gd name="connsiteX3" fmla="*/ 0 w 434599"/>
              <a:gd name="connsiteY3" fmla="*/ 121920 h 328764"/>
              <a:gd name="connsiteX4" fmla="*/ 22860 w 434599"/>
              <a:gd name="connsiteY4" fmla="*/ 22860 h 328764"/>
              <a:gd name="connsiteX5" fmla="*/ 53340 w 434599"/>
              <a:gd name="connsiteY5" fmla="*/ 7620 h 328764"/>
              <a:gd name="connsiteX6" fmla="*/ 152400 w 434599"/>
              <a:gd name="connsiteY6" fmla="*/ 0 h 328764"/>
              <a:gd name="connsiteX7" fmla="*/ 381000 w 434599"/>
              <a:gd name="connsiteY7" fmla="*/ 15240 h 328764"/>
              <a:gd name="connsiteX8" fmla="*/ 403860 w 434599"/>
              <a:gd name="connsiteY8" fmla="*/ 30480 h 328764"/>
              <a:gd name="connsiteX9" fmla="*/ 411480 w 434599"/>
              <a:gd name="connsiteY9" fmla="*/ 68580 h 328764"/>
              <a:gd name="connsiteX10" fmla="*/ 426720 w 434599"/>
              <a:gd name="connsiteY10" fmla="*/ 114300 h 328764"/>
              <a:gd name="connsiteX11" fmla="*/ 419100 w 434599"/>
              <a:gd name="connsiteY11" fmla="*/ 274320 h 328764"/>
              <a:gd name="connsiteX12" fmla="*/ 396240 w 434599"/>
              <a:gd name="connsiteY12" fmla="*/ 304800 h 328764"/>
              <a:gd name="connsiteX13" fmla="*/ 365760 w 434599"/>
              <a:gd name="connsiteY13" fmla="*/ 320040 h 328764"/>
              <a:gd name="connsiteX14" fmla="*/ 38100 w 434599"/>
              <a:gd name="connsiteY14" fmla="*/ 259080 h 328764"/>
              <a:gd name="connsiteX15" fmla="*/ 53340 w 434599"/>
              <a:gd name="connsiteY15" fmla="*/ 228600 h 32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4599" h="328764">
                <a:moveTo>
                  <a:pt x="53340" y="228600"/>
                </a:moveTo>
                <a:cubicBezTo>
                  <a:pt x="50800" y="217170"/>
                  <a:pt x="32618" y="203511"/>
                  <a:pt x="22860" y="190500"/>
                </a:cubicBezTo>
                <a:cubicBezTo>
                  <a:pt x="17365" y="183174"/>
                  <a:pt x="10516" y="176328"/>
                  <a:pt x="7620" y="167640"/>
                </a:cubicBezTo>
                <a:cubicBezTo>
                  <a:pt x="2734" y="152983"/>
                  <a:pt x="2540" y="137160"/>
                  <a:pt x="0" y="121920"/>
                </a:cubicBezTo>
                <a:cubicBezTo>
                  <a:pt x="7620" y="88900"/>
                  <a:pt x="8529" y="53569"/>
                  <a:pt x="22860" y="22860"/>
                </a:cubicBezTo>
                <a:cubicBezTo>
                  <a:pt x="27664" y="12566"/>
                  <a:pt x="42154" y="9594"/>
                  <a:pt x="53340" y="7620"/>
                </a:cubicBezTo>
                <a:cubicBezTo>
                  <a:pt x="85954" y="1865"/>
                  <a:pt x="119380" y="2540"/>
                  <a:pt x="152400" y="0"/>
                </a:cubicBezTo>
                <a:cubicBezTo>
                  <a:pt x="228600" y="5080"/>
                  <a:pt x="305186" y="6050"/>
                  <a:pt x="381000" y="15240"/>
                </a:cubicBezTo>
                <a:cubicBezTo>
                  <a:pt x="390092" y="16342"/>
                  <a:pt x="399316" y="22529"/>
                  <a:pt x="403860" y="30480"/>
                </a:cubicBezTo>
                <a:cubicBezTo>
                  <a:pt x="410286" y="41725"/>
                  <a:pt x="408072" y="56085"/>
                  <a:pt x="411480" y="68580"/>
                </a:cubicBezTo>
                <a:cubicBezTo>
                  <a:pt x="415707" y="84078"/>
                  <a:pt x="421640" y="99060"/>
                  <a:pt x="426720" y="114300"/>
                </a:cubicBezTo>
                <a:cubicBezTo>
                  <a:pt x="434503" y="184346"/>
                  <a:pt x="442487" y="199482"/>
                  <a:pt x="419100" y="274320"/>
                </a:cubicBezTo>
                <a:cubicBezTo>
                  <a:pt x="415312" y="286442"/>
                  <a:pt x="405883" y="296535"/>
                  <a:pt x="396240" y="304800"/>
                </a:cubicBezTo>
                <a:cubicBezTo>
                  <a:pt x="387615" y="312192"/>
                  <a:pt x="375920" y="314960"/>
                  <a:pt x="365760" y="320040"/>
                </a:cubicBezTo>
                <a:cubicBezTo>
                  <a:pt x="71955" y="298005"/>
                  <a:pt x="109634" y="384265"/>
                  <a:pt x="38100" y="259080"/>
                </a:cubicBezTo>
                <a:cubicBezTo>
                  <a:pt x="35282" y="254149"/>
                  <a:pt x="55880" y="240030"/>
                  <a:pt x="53340" y="2286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TextBox 48">
            <a:extLst>
              <a:ext uri="{FF2B5EF4-FFF2-40B4-BE49-F238E27FC236}">
                <a16:creationId xmlns:a16="http://schemas.microsoft.com/office/drawing/2014/main" id="{8F95A73B-488F-91BF-515E-2B7662F19F6E}"/>
              </a:ext>
              <a:ext uri="{C183D7F6-B498-43B3-948B-1728B52AA6E4}">
                <adec:decorative xmlns:adec="http://schemas.microsoft.com/office/drawing/2017/decorative" val="1"/>
              </a:ext>
            </a:extLst>
          </p:cNvPr>
          <p:cNvSpPr txBox="1"/>
          <p:nvPr/>
        </p:nvSpPr>
        <p:spPr>
          <a:xfrm rot="21182959">
            <a:off x="5456260" y="9045238"/>
            <a:ext cx="308098" cy="369332"/>
          </a:xfrm>
          <a:prstGeom prst="rect">
            <a:avLst/>
          </a:prstGeom>
          <a:noFill/>
        </p:spPr>
        <p:txBody>
          <a:bodyPr wrap="none" rtlCol="0">
            <a:spAutoFit/>
          </a:bodyPr>
          <a:lstStyle/>
          <a:p>
            <a:r>
              <a:rPr lang="de-DE" dirty="0">
                <a:latin typeface="Comic Sans MS" panose="030F0702030302020204" pitchFamily="66" charset="0"/>
              </a:rPr>
              <a:t>p</a:t>
            </a:r>
            <a:endParaRPr lang="pt-BR" dirty="0">
              <a:latin typeface="Comic Sans MS" panose="030F0702030302020204" pitchFamily="66" charset="0"/>
            </a:endParaRPr>
          </a:p>
        </p:txBody>
      </p:sp>
      <p:sp>
        <p:nvSpPr>
          <p:cNvPr id="50" name="TextBox 49">
            <a:extLst>
              <a:ext uri="{FF2B5EF4-FFF2-40B4-BE49-F238E27FC236}">
                <a16:creationId xmlns:a16="http://schemas.microsoft.com/office/drawing/2014/main" id="{839B07E5-8B9E-5B37-77B5-D5F1B957CB25}"/>
              </a:ext>
              <a:ext uri="{C183D7F6-B498-43B3-948B-1728B52AA6E4}">
                <adec:decorative xmlns:adec="http://schemas.microsoft.com/office/drawing/2017/decorative" val="1"/>
              </a:ext>
            </a:extLst>
          </p:cNvPr>
          <p:cNvSpPr txBox="1"/>
          <p:nvPr/>
        </p:nvSpPr>
        <p:spPr>
          <a:xfrm>
            <a:off x="6049541" y="9073770"/>
            <a:ext cx="304892" cy="369332"/>
          </a:xfrm>
          <a:prstGeom prst="rect">
            <a:avLst/>
          </a:prstGeom>
          <a:noFill/>
        </p:spPr>
        <p:txBody>
          <a:bodyPr wrap="none" rtlCol="0">
            <a:spAutoFit/>
          </a:bodyPr>
          <a:lstStyle/>
          <a:p>
            <a:r>
              <a:rPr lang="de-DE" i="1" dirty="0">
                <a:latin typeface="Comic Sans MS" panose="030F0702030302020204" pitchFamily="66" charset="0"/>
              </a:rPr>
              <a:t>f</a:t>
            </a:r>
            <a:endParaRPr lang="pt-BR" i="1" dirty="0">
              <a:latin typeface="Comic Sans MS" panose="030F0702030302020204" pitchFamily="66" charset="0"/>
            </a:endParaRPr>
          </a:p>
        </p:txBody>
      </p:sp>
      <p:sp>
        <p:nvSpPr>
          <p:cNvPr id="38" name="Textfeld 49">
            <a:extLst>
              <a:ext uri="{FF2B5EF4-FFF2-40B4-BE49-F238E27FC236}">
                <a16:creationId xmlns:a16="http://schemas.microsoft.com/office/drawing/2014/main" id="{959D1586-3ECF-447C-C1EA-2D9F21A8411A}"/>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a:rPr>
              <a:t>Pensamento</a:t>
            </a:r>
            <a:r>
              <a:rPr lang="de-AT" sz="1000" dirty="0">
                <a:latin typeface="Pangolin" panose="00000500000000000000"/>
              </a:rPr>
              <a:t> </a:t>
            </a:r>
            <a:r>
              <a:rPr lang="de-AT" sz="1000" dirty="0" err="1">
                <a:latin typeface="Pangolin" panose="00000500000000000000"/>
              </a:rPr>
              <a:t>Matemático</a:t>
            </a:r>
            <a:endParaRPr lang="de-DE" sz="1000" dirty="0">
              <a:latin typeface="Pangolin" panose="00000500000000000000" pitchFamily="2" charset="0"/>
            </a:endParaRPr>
          </a:p>
        </p:txBody>
      </p:sp>
      <p:sp>
        <p:nvSpPr>
          <p:cNvPr id="12" name="Textfeld 11">
            <a:extLst>
              <a:ext uri="{FF2B5EF4-FFF2-40B4-BE49-F238E27FC236}">
                <a16:creationId xmlns:a16="http://schemas.microsoft.com/office/drawing/2014/main" id="{32370669-B1FA-4A62-883F-48DF8C3FF9DD}"/>
              </a:ext>
            </a:extLst>
          </p:cNvPr>
          <p:cNvSpPr txBox="1"/>
          <p:nvPr/>
        </p:nvSpPr>
        <p:spPr>
          <a:xfrm>
            <a:off x="262709" y="2717487"/>
            <a:ext cx="2001066" cy="707886"/>
          </a:xfrm>
          <a:prstGeom prst="rect">
            <a:avLst/>
          </a:prstGeom>
          <a:noFill/>
        </p:spPr>
        <p:txBody>
          <a:bodyPr wrap="square">
            <a:spAutoFit/>
          </a:bodyPr>
          <a:lstStyle/>
          <a:p>
            <a:pPr algn="ctr"/>
            <a:r>
              <a:rPr lang="pt-BR" sz="1000" dirty="0">
                <a:latin typeface="Pangolin" panose="00000500000000000000" pitchFamily="2" charset="0"/>
              </a:rPr>
              <a:t>Assim, assim que uma combinação é feita, o problema se torna mais fácil - restam apenas quatro possibilidades.</a:t>
            </a:r>
            <a:endParaRPr lang="de-AT" sz="1000" dirty="0">
              <a:solidFill>
                <a:schemeClr val="tx1"/>
              </a:solidFill>
              <a:latin typeface="Pangolin" panose="00000500000000000000" pitchFamily="2" charset="0"/>
            </a:endParaRPr>
          </a:p>
        </p:txBody>
      </p:sp>
      <p:sp>
        <p:nvSpPr>
          <p:cNvPr id="13" name="Textfeld 12">
            <a:extLst>
              <a:ext uri="{FF2B5EF4-FFF2-40B4-BE49-F238E27FC236}">
                <a16:creationId xmlns:a16="http://schemas.microsoft.com/office/drawing/2014/main" id="{8BB98DD7-138F-4280-9CFC-330A6CEB34FD}"/>
              </a:ext>
            </a:extLst>
          </p:cNvPr>
          <p:cNvSpPr txBox="1"/>
          <p:nvPr/>
        </p:nvSpPr>
        <p:spPr>
          <a:xfrm>
            <a:off x="2422525" y="565150"/>
            <a:ext cx="2051050" cy="861774"/>
          </a:xfrm>
          <a:prstGeom prst="rect">
            <a:avLst/>
          </a:prstGeom>
          <a:noFill/>
        </p:spPr>
        <p:txBody>
          <a:bodyPr wrap="square">
            <a:spAutoFit/>
          </a:bodyPr>
          <a:lstStyle/>
          <a:p>
            <a:pPr algn="r"/>
            <a:r>
              <a:rPr lang="pt-BR" sz="1000" dirty="0">
                <a:latin typeface="Pangolin" panose="00000500000000000000" pitchFamily="2" charset="0"/>
              </a:rPr>
              <a:t>Também podemos descrever esse problema de refeição para cliente com notação matemática. Esse processo de transformação é  chamado de "abstração".</a:t>
            </a:r>
            <a:endParaRPr lang="de-AT" sz="1000" dirty="0">
              <a:solidFill>
                <a:schemeClr val="tx1"/>
              </a:solidFill>
              <a:latin typeface="Pangolin" panose="00000500000000000000" pitchFamily="2" charset="0"/>
            </a:endParaRPr>
          </a:p>
        </p:txBody>
      </p:sp>
      <p:sp>
        <p:nvSpPr>
          <p:cNvPr id="14" name="Textfeld 13">
            <a:extLst>
              <a:ext uri="{FF2B5EF4-FFF2-40B4-BE49-F238E27FC236}">
                <a16:creationId xmlns:a16="http://schemas.microsoft.com/office/drawing/2014/main" id="{D4234115-2013-40E2-B088-A4DB2C414824}"/>
              </a:ext>
            </a:extLst>
          </p:cNvPr>
          <p:cNvSpPr txBox="1"/>
          <p:nvPr/>
        </p:nvSpPr>
        <p:spPr>
          <a:xfrm>
            <a:off x="4581525" y="581025"/>
            <a:ext cx="2051050" cy="1323439"/>
          </a:xfrm>
          <a:prstGeom prst="rect">
            <a:avLst/>
          </a:prstGeom>
          <a:noFill/>
        </p:spPr>
        <p:txBody>
          <a:bodyPr wrap="square">
            <a:spAutoFit/>
          </a:bodyPr>
          <a:lstStyle/>
          <a:p>
            <a:pPr algn="ctr"/>
            <a:r>
              <a:rPr lang="pt-BR" sz="1000" dirty="0">
                <a:latin typeface="Pangolin" panose="00000500000000000000" pitchFamily="2" charset="0"/>
              </a:rPr>
              <a:t>Através da abstração, o problema é descrito de forma que possa facilmente – matematicamente – ser aplicado a outros casos. </a:t>
            </a:r>
          </a:p>
          <a:p>
            <a:pPr algn="ctr"/>
            <a:r>
              <a:rPr lang="pt-BR" sz="1000" dirty="0">
                <a:latin typeface="Pangolin" panose="00000500000000000000" pitchFamily="2" charset="0"/>
              </a:rPr>
              <a:t>Por exemplo, a mãe, que recebe a salada, pode ser abstraída da seguinte maneira:
</a:t>
            </a:r>
            <a:endParaRPr lang="de-AT" sz="1000" dirty="0">
              <a:solidFill>
                <a:schemeClr val="tx1"/>
              </a:solidFill>
              <a:latin typeface="Pangolin" panose="00000500000000000000" pitchFamily="2" charset="0"/>
            </a:endParaRPr>
          </a:p>
        </p:txBody>
      </p:sp>
      <p:sp>
        <p:nvSpPr>
          <p:cNvPr id="15" name="Textfeld 14">
            <a:extLst>
              <a:ext uri="{FF2B5EF4-FFF2-40B4-BE49-F238E27FC236}">
                <a16:creationId xmlns:a16="http://schemas.microsoft.com/office/drawing/2014/main" id="{EA649DB5-9A6D-4AC6-832D-F734CE88E9B6}"/>
              </a:ext>
            </a:extLst>
          </p:cNvPr>
          <p:cNvSpPr txBox="1"/>
          <p:nvPr/>
        </p:nvSpPr>
        <p:spPr>
          <a:xfrm>
            <a:off x="225017" y="3717798"/>
            <a:ext cx="2051050" cy="707886"/>
          </a:xfrm>
          <a:prstGeom prst="rect">
            <a:avLst/>
          </a:prstGeom>
          <a:noFill/>
        </p:spPr>
        <p:txBody>
          <a:bodyPr wrap="square">
            <a:spAutoFit/>
          </a:bodyPr>
          <a:lstStyle/>
          <a:p>
            <a:pPr algn="ctr"/>
            <a:r>
              <a:rPr lang="pt-BR" sz="1000" dirty="0">
                <a:latin typeface="Pangolin" panose="00000500000000000000" pitchFamily="2" charset="0"/>
              </a:rPr>
              <a:t>A comida para a mãe tem que ser colocada entre parênteses. Ela pega a salada, então vamos abreviar isso com "s".</a:t>
            </a:r>
            <a:endParaRPr lang="de-AT" sz="1000" dirty="0">
              <a:solidFill>
                <a:schemeClr val="tx1"/>
              </a:solidFill>
              <a:latin typeface="Pangolin" panose="00000500000000000000" pitchFamily="2" charset="0"/>
            </a:endParaRPr>
          </a:p>
        </p:txBody>
      </p:sp>
      <p:sp>
        <p:nvSpPr>
          <p:cNvPr id="16" name="Textfeld 15">
            <a:extLst>
              <a:ext uri="{FF2B5EF4-FFF2-40B4-BE49-F238E27FC236}">
                <a16:creationId xmlns:a16="http://schemas.microsoft.com/office/drawing/2014/main" id="{BEE8BB84-D3D2-4AB0-8F0A-3EC00DCEC7F9}"/>
              </a:ext>
            </a:extLst>
          </p:cNvPr>
          <p:cNvSpPr txBox="1"/>
          <p:nvPr/>
        </p:nvSpPr>
        <p:spPr>
          <a:xfrm>
            <a:off x="237717" y="5922293"/>
            <a:ext cx="2051050" cy="553998"/>
          </a:xfrm>
          <a:prstGeom prst="rect">
            <a:avLst/>
          </a:prstGeom>
          <a:noFill/>
        </p:spPr>
        <p:txBody>
          <a:bodyPr wrap="square">
            <a:spAutoFit/>
          </a:bodyPr>
          <a:lstStyle/>
          <a:p>
            <a:pPr algn="ctr"/>
            <a:r>
              <a:rPr lang="pt-BR" sz="1000" dirty="0">
                <a:latin typeface="Pangolin" panose="00000500000000000000" pitchFamily="2" charset="0"/>
              </a:rPr>
              <a:t>M(s) é a nossa notação matemática para a frase </a:t>
            </a:r>
            <a:br>
              <a:rPr lang="pt-BR" sz="1000" dirty="0">
                <a:latin typeface="Pangolin" panose="00000500000000000000" pitchFamily="2" charset="0"/>
              </a:rPr>
            </a:br>
            <a:r>
              <a:rPr lang="pt-BR" sz="1000" dirty="0">
                <a:latin typeface="Pangolin" panose="00000500000000000000" pitchFamily="2" charset="0"/>
              </a:rPr>
              <a:t>"A salada é dada à mãe".</a:t>
            </a:r>
            <a:endParaRPr lang="de-AT" sz="1000"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E51EBDF6-8BE5-4025-BB97-D70CFE6BC2E0}"/>
              </a:ext>
            </a:extLst>
          </p:cNvPr>
          <p:cNvSpPr txBox="1"/>
          <p:nvPr/>
        </p:nvSpPr>
        <p:spPr>
          <a:xfrm>
            <a:off x="2434817" y="3698748"/>
            <a:ext cx="4175533" cy="246221"/>
          </a:xfrm>
          <a:prstGeom prst="rect">
            <a:avLst/>
          </a:prstGeom>
          <a:noFill/>
        </p:spPr>
        <p:txBody>
          <a:bodyPr wrap="square">
            <a:spAutoFit/>
          </a:bodyPr>
          <a:lstStyle/>
          <a:p>
            <a:pPr algn="ctr"/>
            <a:r>
              <a:rPr lang="pt-BR" sz="1000" dirty="0">
                <a:latin typeface="Pangolin" panose="00000500000000000000" pitchFamily="2" charset="0"/>
              </a:rPr>
              <a:t>O mesmo também pode ser feito com as outras relações cliente-refeição:</a:t>
            </a:r>
            <a:endParaRPr lang="de-AT" sz="1000" dirty="0">
              <a:solidFill>
                <a:schemeClr val="tx1"/>
              </a:solidFill>
              <a:latin typeface="Pangolin" panose="00000500000000000000" pitchFamily="2" charset="0"/>
            </a:endParaRPr>
          </a:p>
        </p:txBody>
      </p:sp>
      <p:sp>
        <p:nvSpPr>
          <p:cNvPr id="18" name="Textfeld 17">
            <a:extLst>
              <a:ext uri="{FF2B5EF4-FFF2-40B4-BE49-F238E27FC236}">
                <a16:creationId xmlns:a16="http://schemas.microsoft.com/office/drawing/2014/main" id="{7B95E41A-8941-4DEA-A927-B5EA7993132F}"/>
              </a:ext>
            </a:extLst>
          </p:cNvPr>
          <p:cNvSpPr txBox="1"/>
          <p:nvPr/>
        </p:nvSpPr>
        <p:spPr>
          <a:xfrm>
            <a:off x="3643312" y="4125648"/>
            <a:ext cx="2635249" cy="261610"/>
          </a:xfrm>
          <a:prstGeom prst="rect">
            <a:avLst/>
          </a:prstGeom>
          <a:noFill/>
        </p:spPr>
        <p:txBody>
          <a:bodyPr wrap="square">
            <a:spAutoFit/>
          </a:bodyPr>
          <a:lstStyle/>
          <a:p>
            <a:r>
              <a:rPr lang="pt-BR" sz="1100" dirty="0">
                <a:latin typeface="Pangolin" panose="00000500000000000000" pitchFamily="2" charset="0"/>
              </a:rPr>
              <a:t>significa "A salada é dada à mãe".</a:t>
            </a:r>
            <a:endParaRPr lang="de-AT" sz="1100" dirty="0">
              <a:solidFill>
                <a:schemeClr val="tx1"/>
              </a:solidFill>
              <a:latin typeface="Pangolin" panose="00000500000000000000" pitchFamily="2" charset="0"/>
            </a:endParaRPr>
          </a:p>
        </p:txBody>
      </p:sp>
      <p:sp>
        <p:nvSpPr>
          <p:cNvPr id="19" name="Textfeld 18">
            <a:extLst>
              <a:ext uri="{FF2B5EF4-FFF2-40B4-BE49-F238E27FC236}">
                <a16:creationId xmlns:a16="http://schemas.microsoft.com/office/drawing/2014/main" id="{3FC88F93-A70E-4602-85EC-E3CC8A8816C2}"/>
              </a:ext>
            </a:extLst>
          </p:cNvPr>
          <p:cNvSpPr txBox="1"/>
          <p:nvPr/>
        </p:nvSpPr>
        <p:spPr>
          <a:xfrm>
            <a:off x="3643311" y="4470393"/>
            <a:ext cx="2635249" cy="261610"/>
          </a:xfrm>
          <a:prstGeom prst="rect">
            <a:avLst/>
          </a:prstGeom>
          <a:noFill/>
        </p:spPr>
        <p:txBody>
          <a:bodyPr wrap="square">
            <a:spAutoFit/>
          </a:bodyPr>
          <a:lstStyle/>
          <a:p>
            <a:r>
              <a:rPr lang="pt-BR" sz="1100" dirty="0">
                <a:latin typeface="Pangolin" panose="00000500000000000000" pitchFamily="2" charset="0"/>
              </a:rPr>
              <a:t>significa "O peixe é dado à criança".</a:t>
            </a:r>
            <a:endParaRPr lang="de-AT" sz="1100" dirty="0">
              <a:solidFill>
                <a:schemeClr val="tx1"/>
              </a:solidFill>
              <a:latin typeface="Pangolin" panose="00000500000000000000" pitchFamily="2" charset="0"/>
            </a:endParaRPr>
          </a:p>
        </p:txBody>
      </p:sp>
      <p:sp>
        <p:nvSpPr>
          <p:cNvPr id="20" name="Textfeld 19">
            <a:extLst>
              <a:ext uri="{FF2B5EF4-FFF2-40B4-BE49-F238E27FC236}">
                <a16:creationId xmlns:a16="http://schemas.microsoft.com/office/drawing/2014/main" id="{129C7494-A326-4E23-9779-668ED0B2F88D}"/>
              </a:ext>
            </a:extLst>
          </p:cNvPr>
          <p:cNvSpPr txBox="1"/>
          <p:nvPr/>
        </p:nvSpPr>
        <p:spPr>
          <a:xfrm>
            <a:off x="3643310" y="4815138"/>
            <a:ext cx="2635249" cy="261610"/>
          </a:xfrm>
          <a:prstGeom prst="rect">
            <a:avLst/>
          </a:prstGeom>
          <a:noFill/>
        </p:spPr>
        <p:txBody>
          <a:bodyPr wrap="square">
            <a:spAutoFit/>
          </a:bodyPr>
          <a:lstStyle/>
          <a:p>
            <a:r>
              <a:rPr lang="pt-BR" sz="1100" dirty="0">
                <a:latin typeface="Pangolin" panose="00000500000000000000" pitchFamily="2" charset="0"/>
              </a:rPr>
              <a:t>significa “A feijoada é dada ao pai".</a:t>
            </a:r>
            <a:endParaRPr lang="de-AT" sz="1100" dirty="0">
              <a:solidFill>
                <a:schemeClr val="tx1"/>
              </a:solidFill>
              <a:latin typeface="Pangolin" panose="00000500000000000000" pitchFamily="2" charset="0"/>
            </a:endParaRPr>
          </a:p>
        </p:txBody>
      </p:sp>
      <p:sp>
        <p:nvSpPr>
          <p:cNvPr id="21" name="Textfeld 20">
            <a:extLst>
              <a:ext uri="{FF2B5EF4-FFF2-40B4-BE49-F238E27FC236}">
                <a16:creationId xmlns:a16="http://schemas.microsoft.com/office/drawing/2014/main" id="{48B3C406-0AE1-4C65-92B6-58BD53FAFEFE}"/>
              </a:ext>
            </a:extLst>
          </p:cNvPr>
          <p:cNvSpPr txBox="1"/>
          <p:nvPr/>
        </p:nvSpPr>
        <p:spPr>
          <a:xfrm>
            <a:off x="3429000" y="5396321"/>
            <a:ext cx="2921000" cy="400110"/>
          </a:xfrm>
          <a:prstGeom prst="rect">
            <a:avLst/>
          </a:prstGeom>
          <a:noFill/>
        </p:spPr>
        <p:txBody>
          <a:bodyPr wrap="square">
            <a:spAutoFit/>
          </a:bodyPr>
          <a:lstStyle/>
          <a:p>
            <a:r>
              <a:rPr lang="pt-BR" sz="1000" dirty="0">
                <a:latin typeface="Pangolin" panose="00000500000000000000" pitchFamily="2" charset="0"/>
              </a:rPr>
              <a:t>Se a salada é o alimento correto para a mãe, então podemos dizer:</a:t>
            </a:r>
            <a:endParaRPr lang="de-AT" sz="1000" dirty="0">
              <a:solidFill>
                <a:schemeClr val="tx1"/>
              </a:solidFill>
              <a:latin typeface="Pangolin" panose="00000500000000000000" pitchFamily="2" charset="0"/>
            </a:endParaRPr>
          </a:p>
        </p:txBody>
      </p:sp>
      <p:sp>
        <p:nvSpPr>
          <p:cNvPr id="22" name="Textfeld 21">
            <a:extLst>
              <a:ext uri="{FF2B5EF4-FFF2-40B4-BE49-F238E27FC236}">
                <a16:creationId xmlns:a16="http://schemas.microsoft.com/office/drawing/2014/main" id="{D3B8B63F-34D3-42BA-94E3-41D4ABEDB366}"/>
              </a:ext>
            </a:extLst>
          </p:cNvPr>
          <p:cNvSpPr txBox="1"/>
          <p:nvPr/>
        </p:nvSpPr>
        <p:spPr>
          <a:xfrm>
            <a:off x="3429000" y="6190659"/>
            <a:ext cx="2921000" cy="246221"/>
          </a:xfrm>
          <a:prstGeom prst="rect">
            <a:avLst/>
          </a:prstGeom>
          <a:noFill/>
        </p:spPr>
        <p:txBody>
          <a:bodyPr wrap="square">
            <a:spAutoFit/>
          </a:bodyPr>
          <a:lstStyle/>
          <a:p>
            <a:r>
              <a:rPr lang="en-US" sz="1000" dirty="0" err="1">
                <a:latin typeface="Pangolin" panose="00000500000000000000" pitchFamily="2" charset="0"/>
              </a:rPr>
              <a:t>Isso</a:t>
            </a:r>
            <a:r>
              <a:rPr lang="en-US" sz="1000" dirty="0">
                <a:latin typeface="Pangolin" panose="00000500000000000000" pitchFamily="2" charset="0"/>
              </a:rPr>
              <a:t> </a:t>
            </a:r>
            <a:r>
              <a:rPr lang="en-US" sz="1000" dirty="0" err="1">
                <a:latin typeface="Pangolin" panose="00000500000000000000" pitchFamily="2" charset="0"/>
              </a:rPr>
              <a:t>descreve</a:t>
            </a:r>
            <a:r>
              <a:rPr lang="en-US" sz="1000" dirty="0">
                <a:latin typeface="Pangolin" panose="00000500000000000000" pitchFamily="2" charset="0"/>
              </a:rPr>
              <a:t> um </a:t>
            </a:r>
            <a:r>
              <a:rPr lang="en-US" sz="1000" dirty="0" err="1">
                <a:latin typeface="Pangolin" panose="00000500000000000000" pitchFamily="2" charset="0"/>
              </a:rPr>
              <a:t>fato</a:t>
            </a:r>
            <a:r>
              <a:rPr lang="en-US"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3" name="Textfeld 22">
            <a:extLst>
              <a:ext uri="{FF2B5EF4-FFF2-40B4-BE49-F238E27FC236}">
                <a16:creationId xmlns:a16="http://schemas.microsoft.com/office/drawing/2014/main" id="{3E4DDAC6-C113-4C1A-A97E-53515C709092}"/>
              </a:ext>
            </a:extLst>
          </p:cNvPr>
          <p:cNvSpPr txBox="1"/>
          <p:nvPr/>
        </p:nvSpPr>
        <p:spPr>
          <a:xfrm>
            <a:off x="231571" y="6877347"/>
            <a:ext cx="2051050" cy="553998"/>
          </a:xfrm>
          <a:prstGeom prst="rect">
            <a:avLst/>
          </a:prstGeom>
          <a:noFill/>
        </p:spPr>
        <p:txBody>
          <a:bodyPr wrap="square">
            <a:spAutoFit/>
          </a:bodyPr>
          <a:lstStyle/>
          <a:p>
            <a:pPr algn="ctr"/>
            <a:r>
              <a:rPr lang="pt-BR" sz="1000" dirty="0">
                <a:latin typeface="Pangolin" panose="00000500000000000000" pitchFamily="2" charset="0"/>
              </a:rPr>
              <a:t>Os matemáticos querem escrever o mínimo de letras possível. Logo, técnicamente, em vez de</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3F1A1DF7-28A2-4316-B049-D4D85C87E58F}"/>
              </a:ext>
            </a:extLst>
          </p:cNvPr>
          <p:cNvSpPr txBox="1"/>
          <p:nvPr/>
        </p:nvSpPr>
        <p:spPr>
          <a:xfrm>
            <a:off x="231571" y="7864151"/>
            <a:ext cx="2051050" cy="246221"/>
          </a:xfrm>
          <a:prstGeom prst="rect">
            <a:avLst/>
          </a:prstGeom>
          <a:noFill/>
        </p:spPr>
        <p:txBody>
          <a:bodyPr wrap="square">
            <a:spAutoFit/>
          </a:bodyPr>
          <a:lstStyle/>
          <a:p>
            <a:pPr algn="ctr"/>
            <a:r>
              <a:rPr lang="en-US" sz="1000" dirty="0" err="1">
                <a:latin typeface="Pangolin" panose="00000500000000000000" pitchFamily="2" charset="0"/>
              </a:rPr>
              <a:t>poderíamos</a:t>
            </a:r>
            <a:r>
              <a:rPr lang="en-US" sz="1000" dirty="0">
                <a:latin typeface="Pangolin" panose="00000500000000000000" pitchFamily="2" charset="0"/>
              </a:rPr>
              <a:t> </a:t>
            </a:r>
            <a:r>
              <a:rPr lang="en-US" sz="1000" dirty="0" err="1">
                <a:latin typeface="Pangolin" panose="00000500000000000000" pitchFamily="2" charset="0"/>
              </a:rPr>
              <a:t>escrever</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1FC5C205-FAA3-449C-A8FD-C52109290EC9}"/>
              </a:ext>
            </a:extLst>
          </p:cNvPr>
          <p:cNvSpPr txBox="1"/>
          <p:nvPr/>
        </p:nvSpPr>
        <p:spPr>
          <a:xfrm>
            <a:off x="231571" y="8654089"/>
            <a:ext cx="2051050" cy="861774"/>
          </a:xfrm>
          <a:prstGeom prst="rect">
            <a:avLst/>
          </a:prstGeom>
          <a:noFill/>
        </p:spPr>
        <p:txBody>
          <a:bodyPr wrap="square">
            <a:spAutoFit/>
          </a:bodyPr>
          <a:lstStyle/>
          <a:p>
            <a:pPr algn="ctr"/>
            <a:r>
              <a:rPr lang="pt-BR" sz="1000" dirty="0">
                <a:latin typeface="Pangolin" panose="00000500000000000000" pitchFamily="2" charset="0"/>
              </a:rPr>
              <a:t>Ou x=true. Ou a=true. </a:t>
            </a:r>
            <a:br>
              <a:rPr lang="pt-BR" sz="1000" dirty="0">
                <a:latin typeface="Pangolin" panose="00000500000000000000" pitchFamily="2" charset="0"/>
              </a:rPr>
            </a:br>
            <a:r>
              <a:rPr lang="pt-BR" sz="1000" dirty="0">
                <a:latin typeface="Pangolin" panose="00000500000000000000" pitchFamily="2" charset="0"/>
              </a:rPr>
              <a:t>Qualquer coisa, realmente; </a:t>
            </a:r>
            <a:br>
              <a:rPr lang="pt-BR" sz="1000" dirty="0">
                <a:latin typeface="Pangolin" panose="00000500000000000000" pitchFamily="2" charset="0"/>
              </a:rPr>
            </a:br>
            <a:r>
              <a:rPr lang="pt-BR" sz="1000" dirty="0">
                <a:latin typeface="Pangolin" panose="00000500000000000000" pitchFamily="2" charset="0"/>
              </a:rPr>
              <a:t>você pode até usar um emoji. </a:t>
            </a:r>
            <a:br>
              <a:rPr lang="pt-BR" sz="1000" dirty="0">
                <a:latin typeface="Pangolin" panose="00000500000000000000" pitchFamily="2" charset="0"/>
              </a:rPr>
            </a:br>
            <a:r>
              <a:rPr lang="pt-BR" sz="1000" dirty="0">
                <a:latin typeface="Pangolin" panose="00000500000000000000" pitchFamily="2" charset="0"/>
              </a:rPr>
              <a:t>É apenas uma variável que representa um valor.</a:t>
            </a:r>
            <a:endParaRPr lang="de-AT" sz="1000"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7980D18C-23CA-49E9-8A03-8E31A0BE3CC9}"/>
              </a:ext>
            </a:extLst>
          </p:cNvPr>
          <p:cNvSpPr txBox="1"/>
          <p:nvPr/>
        </p:nvSpPr>
        <p:spPr>
          <a:xfrm>
            <a:off x="2384425" y="6805287"/>
            <a:ext cx="2051050" cy="553998"/>
          </a:xfrm>
          <a:prstGeom prst="rect">
            <a:avLst/>
          </a:prstGeom>
          <a:noFill/>
        </p:spPr>
        <p:txBody>
          <a:bodyPr wrap="square">
            <a:spAutoFit/>
          </a:bodyPr>
          <a:lstStyle/>
          <a:p>
            <a:pPr algn="ctr"/>
            <a:r>
              <a:rPr lang="pt-BR" sz="1000" dirty="0">
                <a:latin typeface="Pangolin" panose="00000500000000000000" pitchFamily="2" charset="0"/>
              </a:rPr>
              <a:t>Podemos descrever tudo o que o garçom sabe a princípio de forma matemática.</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B40966AB-959B-4003-8750-39869662CED2}"/>
              </a:ext>
            </a:extLst>
          </p:cNvPr>
          <p:cNvSpPr txBox="1"/>
          <p:nvPr/>
        </p:nvSpPr>
        <p:spPr>
          <a:xfrm>
            <a:off x="2403475" y="7351495"/>
            <a:ext cx="2051050" cy="400110"/>
          </a:xfrm>
          <a:prstGeom prst="rect">
            <a:avLst/>
          </a:prstGeom>
          <a:noFill/>
        </p:spPr>
        <p:txBody>
          <a:bodyPr wrap="square">
            <a:spAutoFit/>
          </a:bodyPr>
          <a:lstStyle/>
          <a:p>
            <a:pPr algn="ctr"/>
            <a:r>
              <a:rPr lang="pt-BR" sz="1000" dirty="0">
                <a:latin typeface="Pangolin" panose="00000500000000000000" pitchFamily="2" charset="0"/>
              </a:rPr>
              <a:t>Se cada cliente pode obter uma refeição, a mãe pode obter:</a:t>
            </a:r>
            <a:endParaRPr lang="de-AT" sz="1000" dirty="0">
              <a:solidFill>
                <a:schemeClr val="tx1"/>
              </a:solidFill>
              <a:latin typeface="Pangolin" panose="00000500000000000000" pitchFamily="2" charset="0"/>
            </a:endParaRPr>
          </a:p>
        </p:txBody>
      </p:sp>
      <p:sp>
        <p:nvSpPr>
          <p:cNvPr id="31" name="Textfeld 30">
            <a:extLst>
              <a:ext uri="{FF2B5EF4-FFF2-40B4-BE49-F238E27FC236}">
                <a16:creationId xmlns:a16="http://schemas.microsoft.com/office/drawing/2014/main" id="{8CD2E9CC-A9A8-4684-AAEA-4F06CFBFBCB9}"/>
              </a:ext>
            </a:extLst>
          </p:cNvPr>
          <p:cNvSpPr txBox="1">
            <a:spLocks noGrp="1"/>
          </p:cNvSpPr>
          <p:nvPr>
            <p:ph type="title" idx="4294967295"/>
          </p:nvPr>
        </p:nvSpPr>
        <p:spPr>
          <a:xfrm>
            <a:off x="2384425" y="8654089"/>
            <a:ext cx="2051050" cy="4001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lnSpc>
                <a:spcPct val="100000"/>
              </a:lnSpc>
              <a:spcBef>
                <a:spcPts val="0"/>
              </a:spcBef>
              <a:defRPr/>
            </a:pPr>
            <a:r>
              <a:rPr lang="pt-BR" sz="1000" dirty="0">
                <a:latin typeface="Pangolin" panose="00000500000000000000" pitchFamily="2" charset="0"/>
                <a:ea typeface="+mn-ea"/>
                <a:cs typeface="+mn-cs"/>
              </a:rPr>
              <a:t>Em uma notação matemática, isso ficaria assim:</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32" name="Textfeld 31">
            <a:extLst>
              <a:ext uri="{FF2B5EF4-FFF2-40B4-BE49-F238E27FC236}">
                <a16:creationId xmlns:a16="http://schemas.microsoft.com/office/drawing/2014/main" id="{4D6692C8-F446-44D7-B5F5-27CC517352A5}"/>
              </a:ext>
              <a:ext uri="{C183D7F6-B498-43B3-948B-1728B52AA6E4}">
                <adec:decorative xmlns:adec="http://schemas.microsoft.com/office/drawing/2017/decorative" val="1"/>
              </a:ext>
            </a:extLst>
          </p:cNvPr>
          <p:cNvSpPr txBox="1"/>
          <p:nvPr/>
        </p:nvSpPr>
        <p:spPr>
          <a:xfrm>
            <a:off x="2969896" y="9347300"/>
            <a:ext cx="1536470" cy="338554"/>
          </a:xfrm>
          <a:prstGeom prst="rect">
            <a:avLst/>
          </a:prstGeom>
          <a:noFill/>
        </p:spPr>
        <p:txBody>
          <a:bodyPr wrap="square">
            <a:spAutoFit/>
          </a:bodyPr>
          <a:lstStyle/>
          <a:p>
            <a:r>
              <a:rPr lang="pt-BR" sz="800" dirty="0">
                <a:latin typeface="Pangolin" panose="00000500000000000000" pitchFamily="2" charset="0"/>
              </a:rPr>
              <a:t>este é o "símbolo matemático“</a:t>
            </a:r>
            <a:br>
              <a:rPr lang="pt-BR" sz="800" dirty="0">
                <a:latin typeface="Pangolin" panose="00000500000000000000" pitchFamily="2" charset="0"/>
              </a:rPr>
            </a:br>
            <a:r>
              <a:rPr lang="pt-BR" sz="800" dirty="0">
                <a:latin typeface="Pangolin" panose="00000500000000000000" pitchFamily="2" charset="0"/>
              </a:rPr>
              <a:t>para </a:t>
            </a:r>
            <a:r>
              <a:rPr lang="pt-BR" sz="800" b="1" dirty="0">
                <a:latin typeface="Pangolin" panose="00000500000000000000" pitchFamily="2" charset="0"/>
              </a:rPr>
              <a:t>OR</a:t>
            </a:r>
            <a:r>
              <a:rPr lang="pt-BR" sz="800" dirty="0">
                <a:latin typeface="Pangolin" panose="00000500000000000000" pitchFamily="2" charset="0"/>
              </a:rPr>
              <a:t> (“OU”)</a:t>
            </a:r>
            <a:endParaRPr lang="de-AT" sz="800" dirty="0">
              <a:solidFill>
                <a:schemeClr val="tx1"/>
              </a:solidFill>
              <a:latin typeface="Pangolin" panose="00000500000000000000" pitchFamily="2" charset="0"/>
            </a:endParaRPr>
          </a:p>
        </p:txBody>
      </p:sp>
      <p:sp>
        <p:nvSpPr>
          <p:cNvPr id="33" name="Textfeld 32">
            <a:extLst>
              <a:ext uri="{FF2B5EF4-FFF2-40B4-BE49-F238E27FC236}">
                <a16:creationId xmlns:a16="http://schemas.microsoft.com/office/drawing/2014/main" id="{02D2558D-A546-4B9A-B699-6F833DB4FCB4}"/>
              </a:ext>
            </a:extLst>
          </p:cNvPr>
          <p:cNvSpPr txBox="1"/>
          <p:nvPr/>
        </p:nvSpPr>
        <p:spPr>
          <a:xfrm>
            <a:off x="4543424" y="6752136"/>
            <a:ext cx="2126209" cy="707886"/>
          </a:xfrm>
          <a:prstGeom prst="rect">
            <a:avLst/>
          </a:prstGeom>
          <a:noFill/>
        </p:spPr>
        <p:txBody>
          <a:bodyPr wrap="square">
            <a:spAutoFit/>
          </a:bodyPr>
          <a:lstStyle/>
          <a:p>
            <a:pPr algn="ctr"/>
            <a:r>
              <a:rPr lang="pt-BR" sz="1000" dirty="0">
                <a:latin typeface="Pangolin" panose="00000500000000000000" pitchFamily="2" charset="0"/>
              </a:rPr>
              <a:t>Depois de ter entregue duas refeições corretas, ele sabe que o pai não pode pegar a salada ou o peixe, pois o seguinte já está na mesa:</a:t>
            </a:r>
            <a:endParaRPr lang="de-AT" sz="1000" dirty="0">
              <a:solidFill>
                <a:schemeClr val="tx1"/>
              </a:solidFill>
              <a:latin typeface="Pangolin" panose="00000500000000000000" pitchFamily="2" charset="0"/>
            </a:endParaRPr>
          </a:p>
        </p:txBody>
      </p:sp>
      <p:sp>
        <p:nvSpPr>
          <p:cNvPr id="34" name="Textfeld 33">
            <a:extLst>
              <a:ext uri="{FF2B5EF4-FFF2-40B4-BE49-F238E27FC236}">
                <a16:creationId xmlns:a16="http://schemas.microsoft.com/office/drawing/2014/main" id="{36F85E33-BBCD-4F7A-8FA6-A89CDCBD5801}"/>
              </a:ext>
            </a:extLst>
          </p:cNvPr>
          <p:cNvSpPr txBox="1"/>
          <p:nvPr/>
        </p:nvSpPr>
        <p:spPr>
          <a:xfrm>
            <a:off x="4566230" y="8233659"/>
            <a:ext cx="2051050" cy="553998"/>
          </a:xfrm>
          <a:prstGeom prst="rect">
            <a:avLst/>
          </a:prstGeom>
          <a:noFill/>
        </p:spPr>
        <p:txBody>
          <a:bodyPr wrap="square">
            <a:spAutoFit/>
          </a:bodyPr>
          <a:lstStyle/>
          <a:p>
            <a:pPr algn="ctr"/>
            <a:r>
              <a:rPr lang="pt-BR" sz="1000" dirty="0">
                <a:latin typeface="Pangolin" panose="00000500000000000000" pitchFamily="2" charset="0"/>
              </a:rPr>
              <a:t>Isso significa que o pai NÃO recebe a salada </a:t>
            </a:r>
            <a:r>
              <a:rPr lang="pt-BR" sz="1000" b="1" dirty="0">
                <a:latin typeface="Pangolin" panose="00000500000000000000" pitchFamily="2" charset="0"/>
              </a:rPr>
              <a:t>E</a:t>
            </a:r>
            <a:r>
              <a:rPr lang="pt-BR" sz="1000" dirty="0">
                <a:latin typeface="Pangolin" panose="00000500000000000000" pitchFamily="2" charset="0"/>
              </a:rPr>
              <a:t> NÃO o peixe, o que faz restar apenas a feijoada:</a:t>
            </a:r>
            <a:endParaRPr lang="de-AT" sz="1000"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C3E02E20-DC1A-4BD8-8843-01A92DC2069C}"/>
              </a:ext>
              <a:ext uri="{C183D7F6-B498-43B3-948B-1728B52AA6E4}">
                <adec:decorative xmlns:adec="http://schemas.microsoft.com/office/drawing/2017/decorative" val="1"/>
              </a:ext>
            </a:extLst>
          </p:cNvPr>
          <p:cNvSpPr txBox="1"/>
          <p:nvPr/>
        </p:nvSpPr>
        <p:spPr>
          <a:xfrm>
            <a:off x="4851398" y="8761480"/>
            <a:ext cx="1638763" cy="338554"/>
          </a:xfrm>
          <a:prstGeom prst="rect">
            <a:avLst/>
          </a:prstGeom>
          <a:noFill/>
        </p:spPr>
        <p:txBody>
          <a:bodyPr wrap="square">
            <a:spAutoFit/>
          </a:bodyPr>
          <a:lstStyle/>
          <a:p>
            <a:r>
              <a:rPr lang="pt-BR" sz="800" dirty="0">
                <a:latin typeface="Pangolin" panose="00000500000000000000" pitchFamily="2" charset="0"/>
              </a:rPr>
              <a:t>este é o "símbolo matemático" para </a:t>
            </a:r>
            <a:r>
              <a:rPr lang="pt-BR" sz="800" b="1" dirty="0">
                <a:latin typeface="Pangolin" panose="00000500000000000000" pitchFamily="2" charset="0"/>
              </a:rPr>
              <a:t>NOT</a:t>
            </a:r>
            <a:r>
              <a:rPr lang="pt-BR" sz="800" dirty="0">
                <a:latin typeface="Pangolin" panose="00000500000000000000" pitchFamily="2" charset="0"/>
              </a:rPr>
              <a:t> (“NÃO”)</a:t>
            </a:r>
            <a:endParaRPr lang="de-AT" sz="800" dirty="0">
              <a:solidFill>
                <a:schemeClr val="tx1"/>
              </a:solidFill>
              <a:latin typeface="Pangolin" panose="00000500000000000000" pitchFamily="2" charset="0"/>
            </a:endParaRPr>
          </a:p>
        </p:txBody>
      </p:sp>
      <p:sp>
        <p:nvSpPr>
          <p:cNvPr id="36" name="Textfeld 35">
            <a:extLst>
              <a:ext uri="{FF2B5EF4-FFF2-40B4-BE49-F238E27FC236}">
                <a16:creationId xmlns:a16="http://schemas.microsoft.com/office/drawing/2014/main" id="{8FD647CD-B233-45DE-88FC-7B235F56923F}"/>
              </a:ext>
              <a:ext uri="{C183D7F6-B498-43B3-948B-1728B52AA6E4}">
                <adec:decorative xmlns:adec="http://schemas.microsoft.com/office/drawing/2017/decorative" val="1"/>
              </a:ext>
            </a:extLst>
          </p:cNvPr>
          <p:cNvSpPr txBox="1"/>
          <p:nvPr/>
        </p:nvSpPr>
        <p:spPr>
          <a:xfrm>
            <a:off x="5112385" y="9400232"/>
            <a:ext cx="1287823" cy="215444"/>
          </a:xfrm>
          <a:prstGeom prst="rect">
            <a:avLst/>
          </a:prstGeom>
          <a:noFill/>
        </p:spPr>
        <p:txBody>
          <a:bodyPr wrap="square">
            <a:spAutoFit/>
          </a:bodyPr>
          <a:lstStyle/>
          <a:p>
            <a:r>
              <a:rPr lang="en-US" sz="800" dirty="0">
                <a:latin typeface="Pangolin" panose="00000500000000000000" pitchFamily="2" charset="0"/>
              </a:rPr>
              <a:t>e </a:t>
            </a:r>
            <a:r>
              <a:rPr lang="en-US" sz="800" dirty="0" err="1">
                <a:latin typeface="Pangolin" panose="00000500000000000000" pitchFamily="2" charset="0"/>
              </a:rPr>
              <a:t>isso</a:t>
            </a:r>
            <a:r>
              <a:rPr lang="en-US" sz="800" dirty="0">
                <a:latin typeface="Pangolin" panose="00000500000000000000" pitchFamily="2" charset="0"/>
              </a:rPr>
              <a:t> </a:t>
            </a:r>
            <a:r>
              <a:rPr lang="en-US" sz="800" dirty="0" err="1">
                <a:latin typeface="Pangolin" panose="00000500000000000000" pitchFamily="2" charset="0"/>
              </a:rPr>
              <a:t>significa</a:t>
            </a:r>
            <a:r>
              <a:rPr lang="en-US" sz="800" dirty="0">
                <a:latin typeface="Pangolin" panose="00000500000000000000" pitchFamily="2" charset="0"/>
              </a:rPr>
              <a:t> </a:t>
            </a:r>
            <a:r>
              <a:rPr lang="en-US" sz="800" b="1" dirty="0">
                <a:latin typeface="Pangolin" panose="00000500000000000000" pitchFamily="2" charset="0"/>
              </a:rPr>
              <a:t>AND</a:t>
            </a:r>
            <a:r>
              <a:rPr lang="en-US" sz="800" dirty="0">
                <a:latin typeface="Pangolin" panose="00000500000000000000" pitchFamily="2" charset="0"/>
              </a:rPr>
              <a:t> (“E”)</a:t>
            </a:r>
            <a:endParaRPr lang="de-AT" sz="8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3278654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9" name="Grafik 28">
            <a:extLst>
              <a:ext uri="{FF2B5EF4-FFF2-40B4-BE49-F238E27FC236}">
                <a16:creationId xmlns:a16="http://schemas.microsoft.com/office/drawing/2014/main" id="{374A380C-D98A-8814-B18D-1671AE8E6C6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615"/>
            <a:ext cx="6857999" cy="9905385"/>
          </a:xfrm>
          <a:prstGeom prst="rect">
            <a:avLst/>
          </a:prstGeom>
        </p:spPr>
      </p:pic>
      <p:pic>
        <p:nvPicPr>
          <p:cNvPr id="31" name="Grafik 30">
            <a:extLst>
              <a:ext uri="{FF2B5EF4-FFF2-40B4-BE49-F238E27FC236}">
                <a16:creationId xmlns:a16="http://schemas.microsoft.com/office/drawing/2014/main" id="{869CE862-9165-338E-CE96-9F123D77AB3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sp>
        <p:nvSpPr>
          <p:cNvPr id="4" name="Rechteck 3">
            <a:extLst>
              <a:ext uri="{FF2B5EF4-FFF2-40B4-BE49-F238E27FC236}">
                <a16:creationId xmlns:a16="http://schemas.microsoft.com/office/drawing/2014/main" id="{18BF69B6-CC77-4407-9583-DAB155BEB2E8}"/>
              </a:ext>
              <a:ext uri="{C183D7F6-B498-43B3-948B-1728B52AA6E4}">
                <adec:decorative xmlns:adec="http://schemas.microsoft.com/office/drawing/2017/decorative" val="1"/>
              </a:ext>
            </a:extLst>
          </p:cNvPr>
          <p:cNvSpPr/>
          <p:nvPr/>
        </p:nvSpPr>
        <p:spPr>
          <a:xfrm>
            <a:off x="22542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7" name="Rechteck 6">
            <a:extLst>
              <a:ext uri="{FF2B5EF4-FFF2-40B4-BE49-F238E27FC236}">
                <a16:creationId xmlns:a16="http://schemas.microsoft.com/office/drawing/2014/main" id="{40C67BAC-4C76-4AEB-8ECF-8BA259B8DBA9}"/>
              </a:ext>
              <a:ext uri="{C183D7F6-B498-43B3-948B-1728B52AA6E4}">
                <adec:decorative xmlns:adec="http://schemas.microsoft.com/office/drawing/2017/decorative" val="1"/>
              </a:ext>
            </a:extLst>
          </p:cNvPr>
          <p:cNvSpPr/>
          <p:nvPr/>
        </p:nvSpPr>
        <p:spPr>
          <a:xfrm>
            <a:off x="117474" y="1513373"/>
            <a:ext cx="107951" cy="1878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Rechteck 5">
            <a:extLst>
              <a:ext uri="{FF2B5EF4-FFF2-40B4-BE49-F238E27FC236}">
                <a16:creationId xmlns:a16="http://schemas.microsoft.com/office/drawing/2014/main" id="{D4EE5FB8-5C56-44E1-AA80-669D67DFE7B8}"/>
              </a:ext>
              <a:ext uri="{C183D7F6-B498-43B3-948B-1728B52AA6E4}">
                <adec:decorative xmlns:adec="http://schemas.microsoft.com/office/drawing/2017/decorative" val="1"/>
              </a:ext>
            </a:extLst>
          </p:cNvPr>
          <p:cNvSpPr/>
          <p:nvPr/>
        </p:nvSpPr>
        <p:spPr>
          <a:xfrm>
            <a:off x="2276474" y="1208573"/>
            <a:ext cx="107951" cy="1878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35A35FD0-A55E-40A1-BF07-64653A3272E6}"/>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8" name="Rechteck 7">
            <a:extLst>
              <a:ext uri="{FF2B5EF4-FFF2-40B4-BE49-F238E27FC236}">
                <a16:creationId xmlns:a16="http://schemas.microsoft.com/office/drawing/2014/main" id="{8F7BB68B-4EA1-453C-81FF-328783FC13FF}"/>
              </a:ext>
              <a:ext uri="{C183D7F6-B498-43B3-948B-1728B52AA6E4}">
                <adec:decorative xmlns:adec="http://schemas.microsoft.com/office/drawing/2017/decorative" val="1"/>
              </a:ext>
            </a:extLst>
          </p:cNvPr>
          <p:cNvSpPr/>
          <p:nvPr/>
        </p:nvSpPr>
        <p:spPr>
          <a:xfrm>
            <a:off x="240347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9" name="Rechteck 8">
            <a:extLst>
              <a:ext uri="{FF2B5EF4-FFF2-40B4-BE49-F238E27FC236}">
                <a16:creationId xmlns:a16="http://schemas.microsoft.com/office/drawing/2014/main" id="{1D5CFDC9-2DA5-4C79-A306-63C77D5FB1C0}"/>
              </a:ext>
              <a:ext uri="{C183D7F6-B498-43B3-948B-1728B52AA6E4}">
                <adec:decorative xmlns:adec="http://schemas.microsoft.com/office/drawing/2017/decorative" val="1"/>
              </a:ext>
            </a:extLst>
          </p:cNvPr>
          <p:cNvSpPr/>
          <p:nvPr/>
        </p:nvSpPr>
        <p:spPr>
          <a:xfrm>
            <a:off x="4581525" y="52387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0" name="Rechteck 9">
            <a:extLst>
              <a:ext uri="{FF2B5EF4-FFF2-40B4-BE49-F238E27FC236}">
                <a16:creationId xmlns:a16="http://schemas.microsoft.com/office/drawing/2014/main" id="{2F2BAE84-6669-487D-9AFB-6B798F617EED}"/>
              </a:ext>
              <a:ext uri="{C183D7F6-B498-43B3-948B-1728B52AA6E4}">
                <adec:decorative xmlns:adec="http://schemas.microsoft.com/office/drawing/2017/decorative" val="1"/>
              </a:ext>
            </a:extLst>
          </p:cNvPr>
          <p:cNvSpPr/>
          <p:nvPr/>
        </p:nvSpPr>
        <p:spPr>
          <a:xfrm>
            <a:off x="2403475" y="3621088"/>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1" name="Rechteck 10">
            <a:extLst>
              <a:ext uri="{FF2B5EF4-FFF2-40B4-BE49-F238E27FC236}">
                <a16:creationId xmlns:a16="http://schemas.microsoft.com/office/drawing/2014/main" id="{7C571028-DEB5-4A49-8D2B-222F52D8F4AA}"/>
              </a:ext>
              <a:ext uri="{C183D7F6-B498-43B3-948B-1728B52AA6E4}">
                <adec:decorative xmlns:adec="http://schemas.microsoft.com/office/drawing/2017/decorative" val="1"/>
              </a:ext>
            </a:extLst>
          </p:cNvPr>
          <p:cNvSpPr/>
          <p:nvPr/>
        </p:nvSpPr>
        <p:spPr>
          <a:xfrm>
            <a:off x="4581525" y="6716713"/>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2" name="Rechteck 11">
            <a:extLst>
              <a:ext uri="{FF2B5EF4-FFF2-40B4-BE49-F238E27FC236}">
                <a16:creationId xmlns:a16="http://schemas.microsoft.com/office/drawing/2014/main" id="{04D2C42B-317B-4A88-BF61-7B3A3B5CD6CF}"/>
              </a:ext>
              <a:ext uri="{C183D7F6-B498-43B3-948B-1728B52AA6E4}">
                <adec:decorative xmlns:adec="http://schemas.microsoft.com/office/drawing/2017/decorative" val="1"/>
              </a:ext>
            </a:extLst>
          </p:cNvPr>
          <p:cNvSpPr/>
          <p:nvPr/>
        </p:nvSpPr>
        <p:spPr>
          <a:xfrm>
            <a:off x="225425" y="6718300"/>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pic>
        <p:nvPicPr>
          <p:cNvPr id="16" name="Grafik 15">
            <a:extLst>
              <a:ext uri="{FF2B5EF4-FFF2-40B4-BE49-F238E27FC236}">
                <a16:creationId xmlns:a16="http://schemas.microsoft.com/office/drawing/2014/main" id="{89D102F6-0BB4-47CD-9233-3C556C89C8F1}"/>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0983" y="7709318"/>
            <a:ext cx="209550" cy="246896"/>
          </a:xfrm>
          <a:prstGeom prst="rect">
            <a:avLst/>
          </a:prstGeom>
        </p:spPr>
      </p:pic>
      <p:pic>
        <p:nvPicPr>
          <p:cNvPr id="26" name="Grafik 25">
            <a:extLst>
              <a:ext uri="{FF2B5EF4-FFF2-40B4-BE49-F238E27FC236}">
                <a16:creationId xmlns:a16="http://schemas.microsoft.com/office/drawing/2014/main" id="{A0E1ACAB-FAE3-49DF-828D-33602DAB4CED}"/>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4531" y="3904167"/>
            <a:ext cx="178947" cy="164034"/>
          </a:xfrm>
          <a:prstGeom prst="rect">
            <a:avLst/>
          </a:prstGeom>
        </p:spPr>
      </p:pic>
      <p:pic>
        <p:nvPicPr>
          <p:cNvPr id="22" name="Grafik 21">
            <a:extLst>
              <a:ext uri="{FF2B5EF4-FFF2-40B4-BE49-F238E27FC236}">
                <a16:creationId xmlns:a16="http://schemas.microsoft.com/office/drawing/2014/main" id="{E7032948-9687-4D75-A4CA-4BE6746CB549}"/>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21740" y="607472"/>
            <a:ext cx="215990" cy="197990"/>
          </a:xfrm>
          <a:prstGeom prst="rect">
            <a:avLst/>
          </a:prstGeom>
        </p:spPr>
      </p:pic>
      <p:pic>
        <p:nvPicPr>
          <p:cNvPr id="23" name="Grafik 22">
            <a:extLst>
              <a:ext uri="{FF2B5EF4-FFF2-40B4-BE49-F238E27FC236}">
                <a16:creationId xmlns:a16="http://schemas.microsoft.com/office/drawing/2014/main" id="{710D30BE-E79C-4E59-BEC8-9F38CEDDE9A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62563" y="994832"/>
            <a:ext cx="215990" cy="197990"/>
          </a:xfrm>
          <a:prstGeom prst="rect">
            <a:avLst/>
          </a:prstGeom>
        </p:spPr>
      </p:pic>
      <p:sp>
        <p:nvSpPr>
          <p:cNvPr id="21" name="Freeform: Shape 20">
            <a:extLst>
              <a:ext uri="{FF2B5EF4-FFF2-40B4-BE49-F238E27FC236}">
                <a16:creationId xmlns:a16="http://schemas.microsoft.com/office/drawing/2014/main" id="{3C36A165-F5DE-F36D-FEDD-63342CB9BA78}"/>
              </a:ext>
              <a:ext uri="{C183D7F6-B498-43B3-948B-1728B52AA6E4}">
                <adec:decorative xmlns:adec="http://schemas.microsoft.com/office/drawing/2017/decorative" val="1"/>
              </a:ext>
            </a:extLst>
          </p:cNvPr>
          <p:cNvSpPr/>
          <p:nvPr/>
        </p:nvSpPr>
        <p:spPr>
          <a:xfrm>
            <a:off x="2657475" y="2276475"/>
            <a:ext cx="262508" cy="676275"/>
          </a:xfrm>
          <a:custGeom>
            <a:avLst/>
            <a:gdLst>
              <a:gd name="connsiteX0" fmla="*/ 28575 w 262508"/>
              <a:gd name="connsiteY0" fmla="*/ 23813 h 676275"/>
              <a:gd name="connsiteX1" fmla="*/ 52388 w 262508"/>
              <a:gd name="connsiteY1" fmla="*/ 14288 h 676275"/>
              <a:gd name="connsiteX2" fmla="*/ 138113 w 262508"/>
              <a:gd name="connsiteY2" fmla="*/ 0 h 676275"/>
              <a:gd name="connsiteX3" fmla="*/ 214313 w 262508"/>
              <a:gd name="connsiteY3" fmla="*/ 4763 h 676275"/>
              <a:gd name="connsiteX4" fmla="*/ 228600 w 262508"/>
              <a:gd name="connsiteY4" fmla="*/ 19050 h 676275"/>
              <a:gd name="connsiteX5" fmla="*/ 252413 w 262508"/>
              <a:gd name="connsiteY5" fmla="*/ 71438 h 676275"/>
              <a:gd name="connsiteX6" fmla="*/ 247650 w 262508"/>
              <a:gd name="connsiteY6" fmla="*/ 161925 h 676275"/>
              <a:gd name="connsiteX7" fmla="*/ 242888 w 262508"/>
              <a:gd name="connsiteY7" fmla="*/ 204788 h 676275"/>
              <a:gd name="connsiteX8" fmla="*/ 247650 w 262508"/>
              <a:gd name="connsiteY8" fmla="*/ 428625 h 676275"/>
              <a:gd name="connsiteX9" fmla="*/ 204788 w 262508"/>
              <a:gd name="connsiteY9" fmla="*/ 666750 h 676275"/>
              <a:gd name="connsiteX10" fmla="*/ 147638 w 262508"/>
              <a:gd name="connsiteY10" fmla="*/ 676275 h 676275"/>
              <a:gd name="connsiteX11" fmla="*/ 100013 w 262508"/>
              <a:gd name="connsiteY11" fmla="*/ 671513 h 676275"/>
              <a:gd name="connsiteX12" fmla="*/ 47625 w 262508"/>
              <a:gd name="connsiteY12" fmla="*/ 642938 h 676275"/>
              <a:gd name="connsiteX13" fmla="*/ 33338 w 262508"/>
              <a:gd name="connsiteY13" fmla="*/ 619125 h 676275"/>
              <a:gd name="connsiteX14" fmla="*/ 19050 w 262508"/>
              <a:gd name="connsiteY14" fmla="*/ 519113 h 676275"/>
              <a:gd name="connsiteX15" fmla="*/ 9525 w 262508"/>
              <a:gd name="connsiteY15" fmla="*/ 428625 h 676275"/>
              <a:gd name="connsiteX16" fmla="*/ 4763 w 262508"/>
              <a:gd name="connsiteY16" fmla="*/ 338138 h 676275"/>
              <a:gd name="connsiteX17" fmla="*/ 0 w 262508"/>
              <a:gd name="connsiteY17" fmla="*/ 295275 h 676275"/>
              <a:gd name="connsiteX18" fmla="*/ 4763 w 262508"/>
              <a:gd name="connsiteY18" fmla="*/ 114300 h 676275"/>
              <a:gd name="connsiteX19" fmla="*/ 19050 w 262508"/>
              <a:gd name="connsiteY19" fmla="*/ 57150 h 676275"/>
              <a:gd name="connsiteX20" fmla="*/ 28575 w 262508"/>
              <a:gd name="connsiteY20" fmla="*/ 23813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2508" h="676275">
                <a:moveTo>
                  <a:pt x="28575" y="23813"/>
                </a:moveTo>
                <a:cubicBezTo>
                  <a:pt x="34131" y="16669"/>
                  <a:pt x="44034" y="16104"/>
                  <a:pt x="52388" y="14288"/>
                </a:cubicBezTo>
                <a:cubicBezTo>
                  <a:pt x="80696" y="8134"/>
                  <a:pt x="138113" y="0"/>
                  <a:pt x="138113" y="0"/>
                </a:cubicBezTo>
                <a:cubicBezTo>
                  <a:pt x="163513" y="1588"/>
                  <a:pt x="189409" y="-480"/>
                  <a:pt x="214313" y="4763"/>
                </a:cubicBezTo>
                <a:cubicBezTo>
                  <a:pt x="220903" y="6150"/>
                  <a:pt x="224984" y="13368"/>
                  <a:pt x="228600" y="19050"/>
                </a:cubicBezTo>
                <a:cubicBezTo>
                  <a:pt x="243506" y="42473"/>
                  <a:pt x="245419" y="50456"/>
                  <a:pt x="252413" y="71438"/>
                </a:cubicBezTo>
                <a:cubicBezTo>
                  <a:pt x="250825" y="101600"/>
                  <a:pt x="249802" y="131798"/>
                  <a:pt x="247650" y="161925"/>
                </a:cubicBezTo>
                <a:cubicBezTo>
                  <a:pt x="246626" y="176264"/>
                  <a:pt x="242888" y="190412"/>
                  <a:pt x="242888" y="204788"/>
                </a:cubicBezTo>
                <a:cubicBezTo>
                  <a:pt x="242888" y="279417"/>
                  <a:pt x="246063" y="354013"/>
                  <a:pt x="247650" y="428625"/>
                </a:cubicBezTo>
                <a:cubicBezTo>
                  <a:pt x="242095" y="559165"/>
                  <a:pt x="306041" y="640105"/>
                  <a:pt x="204788" y="666750"/>
                </a:cubicBezTo>
                <a:cubicBezTo>
                  <a:pt x="186111" y="671665"/>
                  <a:pt x="166688" y="673100"/>
                  <a:pt x="147638" y="676275"/>
                </a:cubicBezTo>
                <a:cubicBezTo>
                  <a:pt x="131763" y="674688"/>
                  <a:pt x="115491" y="675382"/>
                  <a:pt x="100013" y="671513"/>
                </a:cubicBezTo>
                <a:cubicBezTo>
                  <a:pt x="89488" y="668882"/>
                  <a:pt x="57684" y="648973"/>
                  <a:pt x="47625" y="642938"/>
                </a:cubicBezTo>
                <a:cubicBezTo>
                  <a:pt x="42863" y="635000"/>
                  <a:pt x="36661" y="627765"/>
                  <a:pt x="33338" y="619125"/>
                </a:cubicBezTo>
                <a:cubicBezTo>
                  <a:pt x="20263" y="585128"/>
                  <a:pt x="22493" y="555840"/>
                  <a:pt x="19050" y="519113"/>
                </a:cubicBezTo>
                <a:cubicBezTo>
                  <a:pt x="16219" y="488916"/>
                  <a:pt x="12700" y="458788"/>
                  <a:pt x="9525" y="428625"/>
                </a:cubicBezTo>
                <a:cubicBezTo>
                  <a:pt x="7938" y="398463"/>
                  <a:pt x="6915" y="368265"/>
                  <a:pt x="4763" y="338138"/>
                </a:cubicBezTo>
                <a:cubicBezTo>
                  <a:pt x="3739" y="323799"/>
                  <a:pt x="0" y="309651"/>
                  <a:pt x="0" y="295275"/>
                </a:cubicBezTo>
                <a:cubicBezTo>
                  <a:pt x="0" y="234929"/>
                  <a:pt x="919" y="174523"/>
                  <a:pt x="4763" y="114300"/>
                </a:cubicBezTo>
                <a:cubicBezTo>
                  <a:pt x="5335" y="105341"/>
                  <a:pt x="13105" y="72013"/>
                  <a:pt x="19050" y="57150"/>
                </a:cubicBezTo>
                <a:cubicBezTo>
                  <a:pt x="20368" y="53854"/>
                  <a:pt x="23019" y="30957"/>
                  <a:pt x="28575" y="238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TextBox 14">
            <a:extLst>
              <a:ext uri="{FF2B5EF4-FFF2-40B4-BE49-F238E27FC236}">
                <a16:creationId xmlns:a16="http://schemas.microsoft.com/office/drawing/2014/main" id="{D12474AE-E055-F6AB-96EE-88DE867716A6}"/>
              </a:ext>
              <a:ext uri="{C183D7F6-B498-43B3-948B-1728B52AA6E4}">
                <adec:decorative xmlns:adec="http://schemas.microsoft.com/office/drawing/2017/decorative" val="1"/>
              </a:ext>
            </a:extLst>
          </p:cNvPr>
          <p:cNvSpPr txBox="1"/>
          <p:nvPr/>
        </p:nvSpPr>
        <p:spPr>
          <a:xfrm>
            <a:off x="2613303" y="2628301"/>
            <a:ext cx="228586" cy="400110"/>
          </a:xfrm>
          <a:prstGeom prst="rect">
            <a:avLst/>
          </a:prstGeom>
          <a:noFill/>
        </p:spPr>
        <p:txBody>
          <a:bodyPr wrap="square" rtlCol="0">
            <a:spAutoFit/>
          </a:bodyPr>
          <a:lstStyle/>
          <a:p>
            <a:r>
              <a:rPr lang="de-DE" sz="2000" i="1" dirty="0">
                <a:latin typeface="Comic Sans MS" panose="030F0702030302020204" pitchFamily="66" charset="0"/>
              </a:rPr>
              <a:t>f</a:t>
            </a:r>
            <a:endParaRPr lang="pt-BR" sz="2000" i="1" dirty="0">
              <a:latin typeface="Comic Sans MS" panose="030F0702030302020204" pitchFamily="66" charset="0"/>
            </a:endParaRPr>
          </a:p>
        </p:txBody>
      </p:sp>
      <p:sp>
        <p:nvSpPr>
          <p:cNvPr id="3" name="TextBox 2">
            <a:extLst>
              <a:ext uri="{FF2B5EF4-FFF2-40B4-BE49-F238E27FC236}">
                <a16:creationId xmlns:a16="http://schemas.microsoft.com/office/drawing/2014/main" id="{21AEBFA6-C6E8-B345-AADF-EA53F0FD6AAF}"/>
              </a:ext>
              <a:ext uri="{C183D7F6-B498-43B3-948B-1728B52AA6E4}">
                <adec:decorative xmlns:adec="http://schemas.microsoft.com/office/drawing/2017/decorative" val="1"/>
              </a:ext>
            </a:extLst>
          </p:cNvPr>
          <p:cNvSpPr txBox="1"/>
          <p:nvPr/>
        </p:nvSpPr>
        <p:spPr>
          <a:xfrm rot="224595">
            <a:off x="2658651" y="2239748"/>
            <a:ext cx="239144" cy="369332"/>
          </a:xfrm>
          <a:prstGeom prst="rect">
            <a:avLst/>
          </a:prstGeom>
          <a:noFill/>
        </p:spPr>
        <p:txBody>
          <a:bodyPr wrap="square" rtlCol="0">
            <a:spAutoFit/>
          </a:bodyPr>
          <a:lstStyle/>
          <a:p>
            <a:r>
              <a:rPr lang="de-DE" dirty="0">
                <a:latin typeface="Comic Sans MS" panose="030F0702030302020204" pitchFamily="66" charset="0"/>
              </a:rPr>
              <a:t>p</a:t>
            </a:r>
            <a:endParaRPr lang="pt-BR" dirty="0">
              <a:latin typeface="Comic Sans MS" panose="030F0702030302020204" pitchFamily="66" charset="0"/>
            </a:endParaRPr>
          </a:p>
        </p:txBody>
      </p:sp>
      <p:sp>
        <p:nvSpPr>
          <p:cNvPr id="2" name="Textfeld 49">
            <a:extLst>
              <a:ext uri="{FF2B5EF4-FFF2-40B4-BE49-F238E27FC236}">
                <a16:creationId xmlns:a16="http://schemas.microsoft.com/office/drawing/2014/main" id="{3340E1A2-EB78-C6AD-38A2-95FDC616A5BE}"/>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a:rPr>
              <a:t>Pensamento</a:t>
            </a:r>
            <a:r>
              <a:rPr lang="de-AT" sz="1000" dirty="0">
                <a:latin typeface="Pangolin" panose="00000500000000000000"/>
              </a:rPr>
              <a:t> </a:t>
            </a:r>
            <a:r>
              <a:rPr lang="de-AT" sz="1000" dirty="0" err="1">
                <a:latin typeface="Pangolin" panose="00000500000000000000"/>
              </a:rPr>
              <a:t>Matemático</a:t>
            </a:r>
            <a:endParaRPr lang="de-DE" sz="1000" dirty="0">
              <a:latin typeface="Pangolin" panose="00000500000000000000" pitchFamily="2" charset="0"/>
            </a:endParaRPr>
          </a:p>
        </p:txBody>
      </p:sp>
      <p:sp>
        <p:nvSpPr>
          <p:cNvPr id="18" name="Textfeld 17">
            <a:extLst>
              <a:ext uri="{FF2B5EF4-FFF2-40B4-BE49-F238E27FC236}">
                <a16:creationId xmlns:a16="http://schemas.microsoft.com/office/drawing/2014/main" id="{1A1AEC66-48A3-4E75-8540-E5458E8C506E}"/>
              </a:ext>
            </a:extLst>
          </p:cNvPr>
          <p:cNvSpPr txBox="1"/>
          <p:nvPr/>
        </p:nvSpPr>
        <p:spPr>
          <a:xfrm>
            <a:off x="251634" y="575294"/>
            <a:ext cx="2051049" cy="1015663"/>
          </a:xfrm>
          <a:prstGeom prst="rect">
            <a:avLst/>
          </a:prstGeom>
          <a:noFill/>
        </p:spPr>
        <p:txBody>
          <a:bodyPr wrap="square">
            <a:spAutoFit/>
          </a:bodyPr>
          <a:lstStyle/>
          <a:p>
            <a:pPr algn="ctr"/>
            <a:r>
              <a:rPr lang="pt-BR" sz="1000" dirty="0">
                <a:latin typeface="Pangolin" panose="00000500000000000000" pitchFamily="2" charset="0"/>
              </a:rPr>
              <a:t>Como garçom, eu posso </a:t>
            </a:r>
            <a:br>
              <a:rPr lang="pt-BR" sz="1000" dirty="0">
                <a:latin typeface="Pangolin" panose="00000500000000000000" pitchFamily="2" charset="0"/>
              </a:rPr>
            </a:br>
            <a:r>
              <a:rPr lang="pt-BR" sz="1000" dirty="0">
                <a:latin typeface="Pangolin" panose="00000500000000000000" pitchFamily="2" charset="0"/>
              </a:rPr>
              <a:t>avaliar meu desempenho matematicamente também. </a:t>
            </a:r>
            <a:br>
              <a:rPr lang="pt-BR" sz="1000" dirty="0">
                <a:latin typeface="Pangolin" panose="00000500000000000000" pitchFamily="2" charset="0"/>
              </a:rPr>
            </a:br>
            <a:r>
              <a:rPr lang="pt-BR" sz="1000" dirty="0">
                <a:latin typeface="Pangolin" panose="00000500000000000000" pitchFamily="2" charset="0"/>
              </a:rPr>
              <a:t>Pra isso, eu deveria verificar quantas pessoas receberam seus alimentos corretamente.</a:t>
            </a:r>
            <a:endParaRPr lang="de-AT" sz="1000" dirty="0">
              <a:latin typeface="Pangolin" panose="00000500000000000000" pitchFamily="2" charset="0"/>
            </a:endParaRPr>
          </a:p>
        </p:txBody>
      </p:sp>
      <p:sp>
        <p:nvSpPr>
          <p:cNvPr id="19" name="Textfeld 18">
            <a:extLst>
              <a:ext uri="{FF2B5EF4-FFF2-40B4-BE49-F238E27FC236}">
                <a16:creationId xmlns:a16="http://schemas.microsoft.com/office/drawing/2014/main" id="{25F6593C-30FB-4E0F-A4A8-6328236749DF}"/>
              </a:ext>
            </a:extLst>
          </p:cNvPr>
          <p:cNvSpPr txBox="1"/>
          <p:nvPr/>
        </p:nvSpPr>
        <p:spPr>
          <a:xfrm>
            <a:off x="2486732" y="687874"/>
            <a:ext cx="1977438" cy="861774"/>
          </a:xfrm>
          <a:prstGeom prst="rect">
            <a:avLst/>
          </a:prstGeom>
          <a:noFill/>
        </p:spPr>
        <p:txBody>
          <a:bodyPr wrap="square">
            <a:spAutoFit/>
          </a:bodyPr>
          <a:lstStyle/>
          <a:p>
            <a:pPr algn="ctr"/>
            <a:r>
              <a:rPr lang="pt-BR" sz="1000" dirty="0">
                <a:latin typeface="Pangolin" panose="00000500000000000000" pitchFamily="2" charset="0"/>
              </a:rPr>
              <a:t>Podemos fazer isso com uma espécie de "jogo de correspondência". Esta tabela mostra todas as combinações possíveis de cliente e comida:</a:t>
            </a:r>
            <a:endParaRPr lang="de-AT" sz="1000" dirty="0">
              <a:latin typeface="Pangolin" panose="00000500000000000000" pitchFamily="2" charset="0"/>
            </a:endParaRPr>
          </a:p>
        </p:txBody>
      </p:sp>
      <p:sp>
        <p:nvSpPr>
          <p:cNvPr id="20" name="Textfeld 19">
            <a:extLst>
              <a:ext uri="{FF2B5EF4-FFF2-40B4-BE49-F238E27FC236}">
                <a16:creationId xmlns:a16="http://schemas.microsoft.com/office/drawing/2014/main" id="{FC54AE24-C016-4DAE-B844-F934967B2CF5}"/>
              </a:ext>
            </a:extLst>
          </p:cNvPr>
          <p:cNvSpPr txBox="1"/>
          <p:nvPr/>
        </p:nvSpPr>
        <p:spPr>
          <a:xfrm>
            <a:off x="4581672" y="582514"/>
            <a:ext cx="2051050" cy="1236877"/>
          </a:xfrm>
          <a:prstGeom prst="rect">
            <a:avLst/>
          </a:prstGeom>
          <a:noFill/>
        </p:spPr>
        <p:txBody>
          <a:bodyPr wrap="square">
            <a:spAutoFit/>
          </a:bodyPr>
          <a:lstStyle/>
          <a:p>
            <a:pPr algn="ctr">
              <a:lnSpc>
                <a:spcPts val="1500"/>
              </a:lnSpc>
            </a:pPr>
            <a:r>
              <a:rPr lang="pt-BR" sz="1000" dirty="0">
                <a:latin typeface="Pangolin" panose="00000500000000000000" pitchFamily="2" charset="0"/>
              </a:rPr>
              <a:t>... e temos três tags           para colocar em uma célula. </a:t>
            </a:r>
            <a:br>
              <a:rPr lang="pt-BR" sz="1000" dirty="0">
                <a:latin typeface="Pangolin" panose="00000500000000000000" pitchFamily="2" charset="0"/>
              </a:rPr>
            </a:br>
            <a:r>
              <a:rPr lang="pt-BR" sz="1000" dirty="0">
                <a:latin typeface="Pangolin" panose="00000500000000000000" pitchFamily="2" charset="0"/>
              </a:rPr>
              <a:t>Mas um          só pode aparecer </a:t>
            </a:r>
            <a:br>
              <a:rPr lang="pt-BR" sz="1000" dirty="0">
                <a:latin typeface="Pangolin" panose="00000500000000000000" pitchFamily="2" charset="0"/>
              </a:rPr>
            </a:br>
            <a:r>
              <a:rPr lang="pt-BR" sz="1000" dirty="0">
                <a:latin typeface="Pangolin" panose="00000500000000000000" pitchFamily="2" charset="0"/>
              </a:rPr>
              <a:t>em uma linha ou coluna, </a:t>
            </a:r>
            <a:br>
              <a:rPr lang="pt-BR" sz="1000" dirty="0">
                <a:latin typeface="Pangolin" panose="00000500000000000000" pitchFamily="2" charset="0"/>
              </a:rPr>
            </a:br>
            <a:r>
              <a:rPr lang="pt-BR" sz="1000" dirty="0">
                <a:latin typeface="Pangolin" panose="00000500000000000000" pitchFamily="2" charset="0"/>
              </a:rPr>
              <a:t>já que cada cliente só pode obter uma das três refeições.</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7D6A16E5-9806-44E5-ADFB-CC665404A1F5}"/>
              </a:ext>
            </a:extLst>
          </p:cNvPr>
          <p:cNvSpPr txBox="1"/>
          <p:nvPr/>
        </p:nvSpPr>
        <p:spPr>
          <a:xfrm>
            <a:off x="225422" y="3750373"/>
            <a:ext cx="2051049" cy="1015663"/>
          </a:xfrm>
          <a:prstGeom prst="rect">
            <a:avLst/>
          </a:prstGeom>
          <a:noFill/>
        </p:spPr>
        <p:txBody>
          <a:bodyPr wrap="square">
            <a:spAutoFit/>
          </a:bodyPr>
          <a:lstStyle/>
          <a:p>
            <a:pPr algn="ctr"/>
            <a:r>
              <a:rPr lang="pt-BR" sz="1000" dirty="0">
                <a:latin typeface="Pangolin" panose="00000500000000000000" pitchFamily="2" charset="0"/>
              </a:rPr>
              <a:t>Em diferentes casos, pode até haver algumas restrições - as chamadas </a:t>
            </a:r>
            <a:r>
              <a:rPr lang="pt-BR" sz="1000" b="1" dirty="0">
                <a:latin typeface="Pangolin" panose="00000500000000000000" pitchFamily="2" charset="0"/>
              </a:rPr>
              <a:t>constraints</a:t>
            </a:r>
            <a:r>
              <a:rPr lang="pt-BR" sz="1000" dirty="0">
                <a:latin typeface="Pangolin" panose="00000500000000000000" pitchFamily="2" charset="0"/>
              </a:rPr>
              <a:t>. </a:t>
            </a:r>
          </a:p>
          <a:p>
            <a:pPr algn="ctr"/>
            <a:r>
              <a:rPr lang="pt-BR" sz="1000" dirty="0">
                <a:latin typeface="Pangolin" panose="00000500000000000000" pitchFamily="2" charset="0"/>
              </a:rPr>
              <a:t>Por exemplo, uma criança não pode tomar álcool. Nesse caso, uma das células seria "bloqueada".</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EA2DEE02-A743-48AC-A52B-B894BDBC4624}"/>
              </a:ext>
            </a:extLst>
          </p:cNvPr>
          <p:cNvSpPr txBox="1"/>
          <p:nvPr/>
        </p:nvSpPr>
        <p:spPr>
          <a:xfrm>
            <a:off x="2941320" y="3709185"/>
            <a:ext cx="3505200" cy="707886"/>
          </a:xfrm>
          <a:prstGeom prst="rect">
            <a:avLst/>
          </a:prstGeom>
          <a:noFill/>
        </p:spPr>
        <p:txBody>
          <a:bodyPr wrap="square">
            <a:spAutoFit/>
          </a:bodyPr>
          <a:lstStyle/>
          <a:p>
            <a:pPr algn="ctr"/>
            <a:r>
              <a:rPr lang="pt-BR" sz="1000" dirty="0">
                <a:latin typeface="Pangolin" panose="00000500000000000000" pitchFamily="2" charset="0"/>
              </a:rPr>
              <a:t>Para cada refeição e cliente, verificamos se a colocação </a:t>
            </a:r>
          </a:p>
          <a:p>
            <a:pPr algn="ctr"/>
            <a:r>
              <a:rPr lang="pt-BR" sz="1000" dirty="0">
                <a:latin typeface="Pangolin" panose="00000500000000000000" pitchFamily="2" charset="0"/>
              </a:rPr>
              <a:t>do          corresponde à pré-condição. Se isso acontecer, nós temos um ponto, se não tiver, não pontuamos. </a:t>
            </a:r>
            <a:br>
              <a:rPr lang="pt-BR" sz="1000" dirty="0">
                <a:latin typeface="Pangolin" panose="00000500000000000000" pitchFamily="2" charset="0"/>
              </a:rPr>
            </a:br>
            <a:r>
              <a:rPr lang="pt-BR" sz="1000" dirty="0">
                <a:latin typeface="Pangolin" panose="00000500000000000000" pitchFamily="2" charset="0"/>
              </a:rPr>
              <a:t>E se conseguirmos os 3 pontos, ganhamos!</a:t>
            </a:r>
            <a:endParaRPr lang="de-AT" sz="1000" dirty="0">
              <a:latin typeface="Pangolin" panose="00000500000000000000" pitchFamily="2" charset="0"/>
            </a:endParaRPr>
          </a:p>
        </p:txBody>
      </p:sp>
      <p:sp>
        <p:nvSpPr>
          <p:cNvPr id="25" name="Textfeld 24">
            <a:extLst>
              <a:ext uri="{FF2B5EF4-FFF2-40B4-BE49-F238E27FC236}">
                <a16:creationId xmlns:a16="http://schemas.microsoft.com/office/drawing/2014/main" id="{488CBF92-B5A5-499F-B0F3-7771BAEA6C2E}"/>
              </a:ext>
            </a:extLst>
          </p:cNvPr>
          <p:cNvSpPr txBox="1"/>
          <p:nvPr/>
        </p:nvSpPr>
        <p:spPr>
          <a:xfrm>
            <a:off x="314325" y="6829202"/>
            <a:ext cx="4051300" cy="553998"/>
          </a:xfrm>
          <a:prstGeom prst="rect">
            <a:avLst/>
          </a:prstGeom>
          <a:noFill/>
        </p:spPr>
        <p:txBody>
          <a:bodyPr wrap="square">
            <a:spAutoFit/>
          </a:bodyPr>
          <a:lstStyle/>
          <a:p>
            <a:pPr algn="ctr"/>
            <a:r>
              <a:rPr lang="pt-BR" sz="1000" dirty="0">
                <a:latin typeface="Pangolin" panose="00000500000000000000" pitchFamily="2" charset="0"/>
              </a:rPr>
              <a:t>Poderia haver muitas soluções para o nosso "problema", mas apenas uma está correta. A solução correta seria a pré-condição, e temos que avaliar como nosso palpite se encaixa nessa pré-condição.</a:t>
            </a:r>
            <a:endParaRPr lang="de-AT" sz="1000" dirty="0">
              <a:solidFill>
                <a:schemeClr val="tx1"/>
              </a:solidFill>
              <a:latin typeface="Pangolin" panose="00000500000000000000" pitchFamily="2" charset="0"/>
            </a:endParaRPr>
          </a:p>
        </p:txBody>
      </p:sp>
      <p:sp>
        <p:nvSpPr>
          <p:cNvPr id="13" name="Textfeld 12">
            <a:extLst>
              <a:ext uri="{FF2B5EF4-FFF2-40B4-BE49-F238E27FC236}">
                <a16:creationId xmlns:a16="http://schemas.microsoft.com/office/drawing/2014/main" id="{E1ECB7B7-F29F-493A-BB38-7F8FC8A9A902}"/>
              </a:ext>
            </a:extLst>
          </p:cNvPr>
          <p:cNvSpPr txBox="1"/>
          <p:nvPr/>
        </p:nvSpPr>
        <p:spPr>
          <a:xfrm>
            <a:off x="4581525" y="6839500"/>
            <a:ext cx="2051050" cy="400110"/>
          </a:xfrm>
          <a:prstGeom prst="rect">
            <a:avLst/>
          </a:prstGeom>
          <a:noFill/>
        </p:spPr>
        <p:txBody>
          <a:bodyPr wrap="square">
            <a:spAutoFit/>
          </a:bodyPr>
          <a:lstStyle/>
          <a:p>
            <a:pPr algn="ctr"/>
            <a:r>
              <a:rPr lang="pt-BR" sz="1000" dirty="0">
                <a:latin typeface="Pangolin" panose="00000500000000000000" pitchFamily="2" charset="0"/>
              </a:rPr>
              <a:t>Êta, estou cheio... E ainda consegui terminar minha lição de casa!</a:t>
            </a:r>
            <a:endParaRPr lang="de-AT" sz="1000" dirty="0">
              <a:solidFill>
                <a:schemeClr val="tx1"/>
              </a:solidFill>
              <a:latin typeface="Pangolin" panose="00000500000000000000" pitchFamily="2" charset="0"/>
            </a:endParaRPr>
          </a:p>
        </p:txBody>
      </p:sp>
      <p:sp>
        <p:nvSpPr>
          <p:cNvPr id="14" name="Textfeld 13">
            <a:extLst>
              <a:ext uri="{FF2B5EF4-FFF2-40B4-BE49-F238E27FC236}">
                <a16:creationId xmlns:a16="http://schemas.microsoft.com/office/drawing/2014/main" id="{2DAAE9F6-16BF-4F91-98F1-1C37AD2DC0A9}"/>
              </a:ext>
            </a:extLst>
          </p:cNvPr>
          <p:cNvSpPr txBox="1"/>
          <p:nvPr/>
        </p:nvSpPr>
        <p:spPr>
          <a:xfrm>
            <a:off x="5143500" y="7522085"/>
            <a:ext cx="1409700" cy="246221"/>
          </a:xfrm>
          <a:prstGeom prst="rect">
            <a:avLst/>
          </a:prstGeom>
          <a:noFill/>
        </p:spPr>
        <p:txBody>
          <a:bodyPr wrap="square">
            <a:spAutoFit/>
          </a:bodyPr>
          <a:lstStyle/>
          <a:p>
            <a:pPr algn="ctr"/>
            <a:r>
              <a:rPr lang="en-US" sz="1000" dirty="0" err="1">
                <a:latin typeface="Pangolin" panose="00000500000000000000" pitchFamily="2" charset="0"/>
              </a:rPr>
              <a:t>Então</a:t>
            </a:r>
            <a:r>
              <a:rPr lang="en-US" sz="1000" dirty="0">
                <a:latin typeface="Pangolin" panose="00000500000000000000" pitchFamily="2" charset="0"/>
              </a:rPr>
              <a:t> </a:t>
            </a:r>
            <a:r>
              <a:rPr lang="en-US" sz="1000" dirty="0" err="1">
                <a:latin typeface="Pangolin" panose="00000500000000000000" pitchFamily="2" charset="0"/>
              </a:rPr>
              <a:t>isso</a:t>
            </a:r>
            <a:r>
              <a:rPr lang="en-US" sz="1000" dirty="0">
                <a:latin typeface="Pangolin" panose="00000500000000000000" pitchFamily="2" charset="0"/>
              </a:rPr>
              <a:t> </a:t>
            </a:r>
            <a:r>
              <a:rPr lang="en-US" sz="1000" dirty="0" err="1">
                <a:latin typeface="Pangolin" panose="00000500000000000000" pitchFamily="2" charset="0"/>
              </a:rPr>
              <a:t>significa</a:t>
            </a:r>
            <a:endParaRPr lang="de-AT" sz="1000"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56D88109-B603-48E2-8692-411A6C1C9FAF}"/>
              </a:ext>
            </a:extLst>
          </p:cNvPr>
          <p:cNvSpPr txBox="1">
            <a:spLocks noGrp="1"/>
          </p:cNvSpPr>
          <p:nvPr>
            <p:ph type="title" idx="4294967295"/>
          </p:nvPr>
        </p:nvSpPr>
        <p:spPr>
          <a:xfrm>
            <a:off x="5453063" y="7711325"/>
            <a:ext cx="993457" cy="24622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defTabSz="457200">
              <a:lnSpc>
                <a:spcPct val="100000"/>
              </a:lnSpc>
              <a:spcBef>
                <a:spcPts val="0"/>
              </a:spcBef>
              <a:defRPr/>
            </a:pPr>
            <a:r>
              <a:rPr lang="en-US" sz="1000" dirty="0">
                <a:latin typeface="Pangolin" panose="00000500000000000000" pitchFamily="2" charset="0"/>
                <a:ea typeface="+mn-ea"/>
                <a:cs typeface="+mn-cs"/>
              </a:rPr>
              <a:t>(</a:t>
            </a:r>
            <a:r>
              <a:rPr lang="en-US" sz="1000" dirty="0" err="1">
                <a:latin typeface="Pangolin" panose="00000500000000000000" pitchFamily="2" charset="0"/>
                <a:ea typeface="+mn-ea"/>
                <a:cs typeface="+mn-cs"/>
              </a:rPr>
              <a:t>lição</a:t>
            </a:r>
            <a:r>
              <a:rPr lang="en-US" sz="1000" dirty="0">
                <a:latin typeface="Pangolin" panose="00000500000000000000" pitchFamily="2" charset="0"/>
                <a:ea typeface="+mn-ea"/>
                <a:cs typeface="+mn-cs"/>
              </a:rPr>
              <a:t>) = true?</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Tree>
    <p:extLst>
      <p:ext uri="{BB962C8B-B14F-4D97-AF65-F5344CB8AC3E}">
        <p14:creationId xmlns:p14="http://schemas.microsoft.com/office/powerpoint/2010/main" val="631229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feld 1">
            <a:extLst>
              <a:ext uri="{FF2B5EF4-FFF2-40B4-BE49-F238E27FC236}">
                <a16:creationId xmlns:a16="http://schemas.microsoft.com/office/drawing/2014/main" id="{998A8265-D729-21A4-BD6E-B440BAEF8B72}"/>
              </a:ext>
            </a:extLst>
          </p:cNvPr>
          <p:cNvSpPr txBox="1">
            <a:spLocks noGrp="1"/>
          </p:cNvSpPr>
          <p:nvPr>
            <p:ph type="title" idx="4294967295"/>
          </p:nvPr>
        </p:nvSpPr>
        <p:spPr>
          <a:xfrm>
            <a:off x="599281" y="8176706"/>
            <a:ext cx="4860000" cy="93871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Mathematical</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Thinking © 2023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Comixplain Team: Victor-Adriel De-Jesus-Oliveira, Hsiang-Yun Wu, Christina Stoiber, Magdalena Boucher, and Alena Ertl, with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illustrations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Magdalena Boucher and Alena Ertl, all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employed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Sankt Pölten University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Applied Sciences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under</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CC BY-SA 4.0. To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view</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copy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this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visit</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http://creativecommons.org/licenses/by-sa/4.0/</a:t>
            </a: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sp>
        <p:nvSpPr>
          <p:cNvPr id="4" name="Textfeld 1">
            <a:extLst>
              <a:ext uri="{FF2B5EF4-FFF2-40B4-BE49-F238E27FC236}">
                <a16:creationId xmlns:a16="http://schemas.microsoft.com/office/drawing/2014/main" id="{3FC085DF-63F3-D0A1-C920-01358E9AC035}"/>
              </a:ext>
            </a:extLst>
          </p:cNvPr>
          <p:cNvSpPr txBox="1">
            <a:spLocks/>
          </p:cNvSpPr>
          <p:nvPr/>
        </p:nvSpPr>
        <p:spPr>
          <a:xfrm>
            <a:off x="599280" y="790575"/>
            <a:ext cx="5778073" cy="144655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AT" sz="11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Fontes: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r>
              <a:rPr lang="en-US" sz="1100" dirty="0">
                <a:latin typeface="Segoe UI" panose="020B0502040204020203" pitchFamily="34" charset="0"/>
                <a:cs typeface="Segoe UI" panose="020B0502040204020203" pitchFamily="34" charset="0"/>
              </a:rPr>
              <a:t>Ben-Ari, M. (2012). Mathematical logic for computer science. Springer Science &amp; Business Media.</a:t>
            </a:r>
          </a:p>
          <a:p>
            <a:endParaRPr lang="en-US" sz="1100" dirty="0">
              <a:latin typeface="Segoe UI" panose="020B0502040204020203" pitchFamily="34" charset="0"/>
              <a:cs typeface="Segoe UI" panose="020B0502040204020203" pitchFamily="34" charset="0"/>
            </a:endParaRPr>
          </a:p>
          <a:p>
            <a:r>
              <a:rPr lang="en-US" sz="1100" dirty="0">
                <a:latin typeface="Segoe UI" panose="020B0502040204020203" pitchFamily="34" charset="0"/>
                <a:cs typeface="Segoe UI" panose="020B0502040204020203" pitchFamily="34" charset="0"/>
              </a:rPr>
              <a:t>Devlin, K. J. (2012). Introduction to mathematical thinking (Vol. 331). Palo Alto, CA: Keith Devlin.</a:t>
            </a:r>
            <a:endParaRPr lang="de-AT" sz="11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118396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9BF7B09DBF6D7B4DA35692C22AFAF86F" ma:contentTypeVersion="16" ma:contentTypeDescription="Ein neues Dokument erstellen." ma:contentTypeScope="" ma:versionID="a5f25a2d2f3966261c4134713dfa4526">
  <xsd:schema xmlns:xsd="http://www.w3.org/2001/XMLSchema" xmlns:xs="http://www.w3.org/2001/XMLSchema" xmlns:p="http://schemas.microsoft.com/office/2006/metadata/properties" xmlns:ns2="da1b7603-f8b8-47c9-9682-dc6aa8e9acd7" xmlns:ns3="94bcf745-830c-42f4-885c-a1d7342e6e36" targetNamespace="http://schemas.microsoft.com/office/2006/metadata/properties" ma:root="true" ma:fieldsID="3bd5b08873ef7f837dc9b940f7d80505" ns2:_="" ns3:_="">
    <xsd:import namespace="da1b7603-f8b8-47c9-9682-dc6aa8e9acd7"/>
    <xsd:import namespace="94bcf745-830c-42f4-885c-a1d7342e6e36"/>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Location"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1b7603-f8b8-47c9-9682-dc6aa8e9acd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Bildmarkierungen" ma:readOnly="false" ma:fieldId="{5cf76f15-5ced-4ddc-b409-7134ff3c332f}" ma:taxonomyMulti="true" ma:sspId="a84640ab-69e5-4507-afc1-7da4bb7a5f70"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4bcf745-830c-42f4-885c-a1d7342e6e36"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db9243bb-53a8-4b98-83ee-304bfef20349}" ma:internalName="TaxCatchAll" ma:showField="CatchAllData" ma:web="94bcf745-830c-42f4-885c-a1d7342e6e36">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da1b7603-f8b8-47c9-9682-dc6aa8e9acd7">
      <Terms xmlns="http://schemas.microsoft.com/office/infopath/2007/PartnerControls"/>
    </lcf76f155ced4ddcb4097134ff3c332f>
    <TaxCatchAll xmlns="94bcf745-830c-42f4-885c-a1d7342e6e36" xsi:nil="true"/>
  </documentManagement>
</p:properties>
</file>

<file path=customXml/itemProps1.xml><?xml version="1.0" encoding="utf-8"?>
<ds:datastoreItem xmlns:ds="http://schemas.openxmlformats.org/officeDocument/2006/customXml" ds:itemID="{816038F4-9D2E-44CB-8650-29FEE361B382}">
  <ds:schemaRefs>
    <ds:schemaRef ds:uri="http://schemas.microsoft.com/sharepoint/v3/contenttype/forms"/>
  </ds:schemaRefs>
</ds:datastoreItem>
</file>

<file path=customXml/itemProps2.xml><?xml version="1.0" encoding="utf-8"?>
<ds:datastoreItem xmlns:ds="http://schemas.openxmlformats.org/officeDocument/2006/customXml" ds:itemID="{BAA2EFCB-1699-40D8-9482-1362BF419D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1b7603-f8b8-47c9-9682-dc6aa8e9acd7"/>
    <ds:schemaRef ds:uri="94bcf745-830c-42f4-885c-a1d7342e6e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4372B3F-CE2E-42EC-9979-028DA50166FC}">
  <ds:schemaRefs>
    <ds:schemaRef ds:uri="http://schemas.microsoft.com/office/2006/metadata/properties"/>
    <ds:schemaRef ds:uri="http://schemas.microsoft.com/office/infopath/2007/PartnerControls"/>
    <ds:schemaRef ds:uri="da1b7603-f8b8-47c9-9682-dc6aa8e9acd7"/>
    <ds:schemaRef ds:uri="94bcf745-830c-42f4-885c-a1d7342e6e36"/>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1095</Words>
  <Application>Microsoft Office PowerPoint</Application>
  <PresentationFormat>A4 Paper (210x297 mm)</PresentationFormat>
  <Paragraphs>111</Paragraphs>
  <Slides>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vt:i4>
      </vt:variant>
    </vt:vector>
  </HeadingPairs>
  <TitlesOfParts>
    <vt:vector size="17" baseType="lpstr">
      <vt:lpstr>Source Sans Pro</vt:lpstr>
      <vt:lpstr>Pangolin</vt:lpstr>
      <vt:lpstr>Segoe Script</vt:lpstr>
      <vt:lpstr>Kristen ITC</vt:lpstr>
      <vt:lpstr>Calibri</vt:lpstr>
      <vt:lpstr>Segoe UI</vt:lpstr>
      <vt:lpstr>Arial</vt:lpstr>
      <vt:lpstr>Comic Sans MS</vt:lpstr>
      <vt:lpstr>Calibri Light</vt:lpstr>
      <vt:lpstr>Office</vt:lpstr>
      <vt:lpstr>Pensamento Matemático</vt:lpstr>
      <vt:lpstr>https://fhstp.github.io/comixplain</vt:lpstr>
      <vt:lpstr>Vou provar a feijoada.</vt:lpstr>
      <vt:lpstr>Quantas possibilidades restam?</vt:lpstr>
      <vt:lpstr>Em uma notação matemática, isso ficaria assim:</vt:lpstr>
      <vt:lpstr>(lição) = true?</vt:lpstr>
      <vt:lpstr>Mathematical Thinking © 2023 by Comixplain Team: Victor-Adriel De-Jesus-Oliveira, Hsiang-Yun Wu, Christina Stoiber, Magdalena Boucher, and Alena Ertl, with illustrations by Magdalena Boucher and Alena Ertl, all employed by Sankt Pölten University of Applied Sciences is licensed under CC BY-SA 4.0. To view a copy of this license, visit http://creativecommons.org/licenses/by-sa/4.0/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Boucher Magdalena</dc:creator>
  <cp:lastModifiedBy>de-Jesus-Oliveira Victor-Adriel</cp:lastModifiedBy>
  <cp:revision>27</cp:revision>
  <dcterms:created xsi:type="dcterms:W3CDTF">2022-09-19T11:21:57Z</dcterms:created>
  <dcterms:modified xsi:type="dcterms:W3CDTF">2023-06-13T12:17:38Z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0x0101009BF7B09DBF6D7B4DA35692C22AFAF86F</vt:lpwstr>
  </property>
  <property fmtid="{D5CDD505-2E9C-101B-9397-08002B2CF9AE}" pid="3" name="MediaServiceImageTags">
    <vt:lpwstr/>
  </property>
</Properties>
</file>